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9" r:id="rId9"/>
    <p:sldId id="281" r:id="rId10"/>
    <p:sldId id="284" r:id="rId11"/>
    <p:sldId id="262" r:id="rId12"/>
    <p:sldId id="280" r:id="rId13"/>
    <p:sldId id="283" r:id="rId14"/>
    <p:sldId id="263" r:id="rId15"/>
    <p:sldId id="289" r:id="rId16"/>
    <p:sldId id="282" r:id="rId17"/>
    <p:sldId id="290" r:id="rId18"/>
    <p:sldId id="291" r:id="rId19"/>
    <p:sldId id="292" r:id="rId20"/>
    <p:sldId id="293" r:id="rId21"/>
    <p:sldId id="265" r:id="rId22"/>
    <p:sldId id="266" r:id="rId23"/>
    <p:sldId id="267" r:id="rId24"/>
    <p:sldId id="285" r:id="rId25"/>
    <p:sldId id="268" r:id="rId26"/>
    <p:sldId id="269" r:id="rId27"/>
    <p:sldId id="270" r:id="rId28"/>
    <p:sldId id="286" r:id="rId29"/>
    <p:sldId id="287" r:id="rId30"/>
    <p:sldId id="294" r:id="rId31"/>
    <p:sldId id="295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96" r:id="rId40"/>
    <p:sldId id="297" r:id="rId41"/>
    <p:sldId id="298" r:id="rId42"/>
    <p:sldId id="301" r:id="rId43"/>
    <p:sldId id="302" r:id="rId44"/>
    <p:sldId id="303" r:id="rId45"/>
    <p:sldId id="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1954F-0EC2-C513-553C-933E61FA191A}" v="1069" dt="2022-03-08T10:59:00.749"/>
    <p1510:client id="{864CE5EE-17AB-7C06-BFD3-A4D548391891}" v="754" dt="2022-03-08T10:39:40.597"/>
    <p1510:client id="{AF891C8D-0FD8-44F7-8167-07BAD718AFAB}" v="1" dt="2022-03-08T08:32:26.883"/>
    <p1510:client id="{C48E9630-E3F8-5A3E-1BC4-E2027EADD936}" v="1440" dt="2022-03-08T10:42:22.228"/>
    <p1510:client id="{FD776606-1DB2-CFA3-19C0-F483AEC8710B}" v="667" dt="2022-03-08T10:53:36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A2CAA-5331-4286-87C0-A055E40776E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7D6F6A-4C8E-423A-B170-21CF15FC9C40}">
      <dgm:prSet/>
      <dgm:spPr/>
      <dgm:t>
        <a:bodyPr/>
        <a:lstStyle/>
        <a:p>
          <a:r>
            <a:rPr lang="en-US"/>
            <a:t>Software Requirements</a:t>
          </a:r>
        </a:p>
      </dgm:t>
    </dgm:pt>
    <dgm:pt modelId="{6154D0EF-2E5D-48DF-9AD2-15239C24FEAC}" type="parTrans" cxnId="{84A40813-E75F-440B-8C6A-4D991780EC71}">
      <dgm:prSet/>
      <dgm:spPr/>
      <dgm:t>
        <a:bodyPr/>
        <a:lstStyle/>
        <a:p>
          <a:endParaRPr lang="en-US"/>
        </a:p>
      </dgm:t>
    </dgm:pt>
    <dgm:pt modelId="{115E6940-144E-4605-B5F7-33FA02055E47}" type="sibTrans" cxnId="{84A40813-E75F-440B-8C6A-4D991780EC71}">
      <dgm:prSet/>
      <dgm:spPr/>
      <dgm:t>
        <a:bodyPr/>
        <a:lstStyle/>
        <a:p>
          <a:endParaRPr lang="en-US"/>
        </a:p>
      </dgm:t>
    </dgm:pt>
    <dgm:pt modelId="{A4E36766-6A16-48D5-99E7-A3A64FB5018B}">
      <dgm:prSet/>
      <dgm:spPr/>
      <dgm:t>
        <a:bodyPr/>
        <a:lstStyle/>
        <a:p>
          <a:r>
            <a:rPr lang="en-US"/>
            <a:t>Functional Requirements</a:t>
          </a:r>
        </a:p>
      </dgm:t>
    </dgm:pt>
    <dgm:pt modelId="{9C2C7A43-D6DD-4EB7-A1E5-1661A3D02262}" type="parTrans" cxnId="{66CB6219-52E2-4329-8459-C01284D3279C}">
      <dgm:prSet/>
      <dgm:spPr/>
      <dgm:t>
        <a:bodyPr/>
        <a:lstStyle/>
        <a:p>
          <a:endParaRPr lang="en-US"/>
        </a:p>
      </dgm:t>
    </dgm:pt>
    <dgm:pt modelId="{DEAD6D6A-AEA8-458C-B387-AFF25BC39EAA}" type="sibTrans" cxnId="{66CB6219-52E2-4329-8459-C01284D3279C}">
      <dgm:prSet/>
      <dgm:spPr/>
      <dgm:t>
        <a:bodyPr/>
        <a:lstStyle/>
        <a:p>
          <a:endParaRPr lang="en-US"/>
        </a:p>
      </dgm:t>
    </dgm:pt>
    <dgm:pt modelId="{4AAED04F-ECE1-463D-B53E-C8A36E05BF07}">
      <dgm:prSet/>
      <dgm:spPr/>
      <dgm:t>
        <a:bodyPr/>
        <a:lstStyle/>
        <a:p>
          <a:r>
            <a:rPr lang="en-US"/>
            <a:t>Non-Functional Requirements</a:t>
          </a:r>
        </a:p>
      </dgm:t>
    </dgm:pt>
    <dgm:pt modelId="{042C2DDF-1882-425F-8E9F-08A605CB2C2D}" type="parTrans" cxnId="{528CD2FF-F8C5-44E3-BA96-F40987AE4F0A}">
      <dgm:prSet/>
      <dgm:spPr/>
      <dgm:t>
        <a:bodyPr/>
        <a:lstStyle/>
        <a:p>
          <a:endParaRPr lang="en-US"/>
        </a:p>
      </dgm:t>
    </dgm:pt>
    <dgm:pt modelId="{052FB588-6A6F-4F71-ACAF-8CD866E85771}" type="sibTrans" cxnId="{528CD2FF-F8C5-44E3-BA96-F40987AE4F0A}">
      <dgm:prSet/>
      <dgm:spPr/>
      <dgm:t>
        <a:bodyPr/>
        <a:lstStyle/>
        <a:p>
          <a:endParaRPr lang="en-US"/>
        </a:p>
      </dgm:t>
    </dgm:pt>
    <dgm:pt modelId="{CB254C0B-B96F-4501-970A-C553E7400084}">
      <dgm:prSet/>
      <dgm:spPr/>
      <dgm:t>
        <a:bodyPr/>
        <a:lstStyle/>
        <a:p>
          <a:r>
            <a:rPr lang="en-US"/>
            <a:t>System Requirements</a:t>
          </a:r>
        </a:p>
      </dgm:t>
    </dgm:pt>
    <dgm:pt modelId="{153F8141-7EC0-49E3-98DF-1B7A2BF051B2}" type="parTrans" cxnId="{B307274A-082E-495F-8DD6-233971465C8C}">
      <dgm:prSet/>
      <dgm:spPr/>
      <dgm:t>
        <a:bodyPr/>
        <a:lstStyle/>
        <a:p>
          <a:endParaRPr lang="en-US"/>
        </a:p>
      </dgm:t>
    </dgm:pt>
    <dgm:pt modelId="{B2B88BB0-A6A0-4EFD-90FF-3BF6B0E85A01}" type="sibTrans" cxnId="{B307274A-082E-495F-8DD6-233971465C8C}">
      <dgm:prSet/>
      <dgm:spPr/>
      <dgm:t>
        <a:bodyPr/>
        <a:lstStyle/>
        <a:p>
          <a:endParaRPr lang="en-US"/>
        </a:p>
      </dgm:t>
    </dgm:pt>
    <dgm:pt modelId="{73C3F893-CFC0-4C89-863F-17AF45FD6B8B}" type="pres">
      <dgm:prSet presAssocID="{023A2CAA-5331-4286-87C0-A055E40776ED}" presName="vert0" presStyleCnt="0">
        <dgm:presLayoutVars>
          <dgm:dir/>
          <dgm:animOne val="branch"/>
          <dgm:animLvl val="lvl"/>
        </dgm:presLayoutVars>
      </dgm:prSet>
      <dgm:spPr/>
    </dgm:pt>
    <dgm:pt modelId="{6478D387-9ED5-4AF5-9406-E57D439A2565}" type="pres">
      <dgm:prSet presAssocID="{587D6F6A-4C8E-423A-B170-21CF15FC9C40}" presName="thickLine" presStyleLbl="alignNode1" presStyleIdx="0" presStyleCnt="4"/>
      <dgm:spPr/>
    </dgm:pt>
    <dgm:pt modelId="{36721EA2-7C19-4A19-80B2-C2BE400ED47F}" type="pres">
      <dgm:prSet presAssocID="{587D6F6A-4C8E-423A-B170-21CF15FC9C40}" presName="horz1" presStyleCnt="0"/>
      <dgm:spPr/>
    </dgm:pt>
    <dgm:pt modelId="{C8152B5A-5A24-4D96-A0FA-ED02E8EB131A}" type="pres">
      <dgm:prSet presAssocID="{587D6F6A-4C8E-423A-B170-21CF15FC9C40}" presName="tx1" presStyleLbl="revTx" presStyleIdx="0" presStyleCnt="4"/>
      <dgm:spPr/>
    </dgm:pt>
    <dgm:pt modelId="{CEF62944-2BA5-48C2-99F6-9B1460D1BAEF}" type="pres">
      <dgm:prSet presAssocID="{587D6F6A-4C8E-423A-B170-21CF15FC9C40}" presName="vert1" presStyleCnt="0"/>
      <dgm:spPr/>
    </dgm:pt>
    <dgm:pt modelId="{62D4847B-1723-4756-A0A2-EC7C4A41D62D}" type="pres">
      <dgm:prSet presAssocID="{A4E36766-6A16-48D5-99E7-A3A64FB5018B}" presName="thickLine" presStyleLbl="alignNode1" presStyleIdx="1" presStyleCnt="4"/>
      <dgm:spPr/>
    </dgm:pt>
    <dgm:pt modelId="{47EC5D42-240C-4740-831D-78DF0BEDAE89}" type="pres">
      <dgm:prSet presAssocID="{A4E36766-6A16-48D5-99E7-A3A64FB5018B}" presName="horz1" presStyleCnt="0"/>
      <dgm:spPr/>
    </dgm:pt>
    <dgm:pt modelId="{7FC58A9D-3978-4C79-8E24-C6CD210D5783}" type="pres">
      <dgm:prSet presAssocID="{A4E36766-6A16-48D5-99E7-A3A64FB5018B}" presName="tx1" presStyleLbl="revTx" presStyleIdx="1" presStyleCnt="4"/>
      <dgm:spPr/>
    </dgm:pt>
    <dgm:pt modelId="{9B989AE3-FD92-4C97-AC71-858766D17F7F}" type="pres">
      <dgm:prSet presAssocID="{A4E36766-6A16-48D5-99E7-A3A64FB5018B}" presName="vert1" presStyleCnt="0"/>
      <dgm:spPr/>
    </dgm:pt>
    <dgm:pt modelId="{7B6E6D92-786E-4BBF-9029-8888C34BC582}" type="pres">
      <dgm:prSet presAssocID="{4AAED04F-ECE1-463D-B53E-C8A36E05BF07}" presName="thickLine" presStyleLbl="alignNode1" presStyleIdx="2" presStyleCnt="4"/>
      <dgm:spPr/>
    </dgm:pt>
    <dgm:pt modelId="{B64781F9-E097-4424-88CF-08CFEFAB8249}" type="pres">
      <dgm:prSet presAssocID="{4AAED04F-ECE1-463D-B53E-C8A36E05BF07}" presName="horz1" presStyleCnt="0"/>
      <dgm:spPr/>
    </dgm:pt>
    <dgm:pt modelId="{24D36117-5501-4CD0-9B11-6B945C0A4A9A}" type="pres">
      <dgm:prSet presAssocID="{4AAED04F-ECE1-463D-B53E-C8A36E05BF07}" presName="tx1" presStyleLbl="revTx" presStyleIdx="2" presStyleCnt="4"/>
      <dgm:spPr/>
    </dgm:pt>
    <dgm:pt modelId="{B1DE28C4-3F4F-45F2-89BF-812A63234E3D}" type="pres">
      <dgm:prSet presAssocID="{4AAED04F-ECE1-463D-B53E-C8A36E05BF07}" presName="vert1" presStyleCnt="0"/>
      <dgm:spPr/>
    </dgm:pt>
    <dgm:pt modelId="{D9CCD2F6-AFD4-43CC-B37D-F3AB8FB60F31}" type="pres">
      <dgm:prSet presAssocID="{CB254C0B-B96F-4501-970A-C553E7400084}" presName="thickLine" presStyleLbl="alignNode1" presStyleIdx="3" presStyleCnt="4"/>
      <dgm:spPr/>
    </dgm:pt>
    <dgm:pt modelId="{B72BDBA2-60B2-47D2-920B-EB7D31F7D92A}" type="pres">
      <dgm:prSet presAssocID="{CB254C0B-B96F-4501-970A-C553E7400084}" presName="horz1" presStyleCnt="0"/>
      <dgm:spPr/>
    </dgm:pt>
    <dgm:pt modelId="{208B04AB-8677-4B37-8E61-8D646A16903D}" type="pres">
      <dgm:prSet presAssocID="{CB254C0B-B96F-4501-970A-C553E7400084}" presName="tx1" presStyleLbl="revTx" presStyleIdx="3" presStyleCnt="4"/>
      <dgm:spPr/>
    </dgm:pt>
    <dgm:pt modelId="{4B653998-0B08-459D-BD89-1868B2F24B39}" type="pres">
      <dgm:prSet presAssocID="{CB254C0B-B96F-4501-970A-C553E7400084}" presName="vert1" presStyleCnt="0"/>
      <dgm:spPr/>
    </dgm:pt>
  </dgm:ptLst>
  <dgm:cxnLst>
    <dgm:cxn modelId="{84A40813-E75F-440B-8C6A-4D991780EC71}" srcId="{023A2CAA-5331-4286-87C0-A055E40776ED}" destId="{587D6F6A-4C8E-423A-B170-21CF15FC9C40}" srcOrd="0" destOrd="0" parTransId="{6154D0EF-2E5D-48DF-9AD2-15239C24FEAC}" sibTransId="{115E6940-144E-4605-B5F7-33FA02055E47}"/>
    <dgm:cxn modelId="{66CB6219-52E2-4329-8459-C01284D3279C}" srcId="{023A2CAA-5331-4286-87C0-A055E40776ED}" destId="{A4E36766-6A16-48D5-99E7-A3A64FB5018B}" srcOrd="1" destOrd="0" parTransId="{9C2C7A43-D6DD-4EB7-A1E5-1661A3D02262}" sibTransId="{DEAD6D6A-AEA8-458C-B387-AFF25BC39EAA}"/>
    <dgm:cxn modelId="{F264A23D-93C4-4DAA-B928-E4C4DF463DC5}" type="presOf" srcId="{587D6F6A-4C8E-423A-B170-21CF15FC9C40}" destId="{C8152B5A-5A24-4D96-A0FA-ED02E8EB131A}" srcOrd="0" destOrd="0" presId="urn:microsoft.com/office/officeart/2008/layout/LinedList"/>
    <dgm:cxn modelId="{B307274A-082E-495F-8DD6-233971465C8C}" srcId="{023A2CAA-5331-4286-87C0-A055E40776ED}" destId="{CB254C0B-B96F-4501-970A-C553E7400084}" srcOrd="3" destOrd="0" parTransId="{153F8141-7EC0-49E3-98DF-1B7A2BF051B2}" sibTransId="{B2B88BB0-A6A0-4EFD-90FF-3BF6B0E85A01}"/>
    <dgm:cxn modelId="{E58EA485-2D63-40FC-9EBA-B4E7E9555BBF}" type="presOf" srcId="{A4E36766-6A16-48D5-99E7-A3A64FB5018B}" destId="{7FC58A9D-3978-4C79-8E24-C6CD210D5783}" srcOrd="0" destOrd="0" presId="urn:microsoft.com/office/officeart/2008/layout/LinedList"/>
    <dgm:cxn modelId="{0EC82FC0-B8D8-4A29-A359-3273CB30F5EB}" type="presOf" srcId="{023A2CAA-5331-4286-87C0-A055E40776ED}" destId="{73C3F893-CFC0-4C89-863F-17AF45FD6B8B}" srcOrd="0" destOrd="0" presId="urn:microsoft.com/office/officeart/2008/layout/LinedList"/>
    <dgm:cxn modelId="{DF3E91CD-15D0-4C7C-8BE7-F67A537F0295}" type="presOf" srcId="{CB254C0B-B96F-4501-970A-C553E7400084}" destId="{208B04AB-8677-4B37-8E61-8D646A16903D}" srcOrd="0" destOrd="0" presId="urn:microsoft.com/office/officeart/2008/layout/LinedList"/>
    <dgm:cxn modelId="{DA8523FB-5868-4C91-8D61-2D96487559B3}" type="presOf" srcId="{4AAED04F-ECE1-463D-B53E-C8A36E05BF07}" destId="{24D36117-5501-4CD0-9B11-6B945C0A4A9A}" srcOrd="0" destOrd="0" presId="urn:microsoft.com/office/officeart/2008/layout/LinedList"/>
    <dgm:cxn modelId="{528CD2FF-F8C5-44E3-BA96-F40987AE4F0A}" srcId="{023A2CAA-5331-4286-87C0-A055E40776ED}" destId="{4AAED04F-ECE1-463D-B53E-C8A36E05BF07}" srcOrd="2" destOrd="0" parTransId="{042C2DDF-1882-425F-8E9F-08A605CB2C2D}" sibTransId="{052FB588-6A6F-4F71-ACAF-8CD866E85771}"/>
    <dgm:cxn modelId="{6436849D-0792-4F1D-BD79-732209EBC9E4}" type="presParOf" srcId="{73C3F893-CFC0-4C89-863F-17AF45FD6B8B}" destId="{6478D387-9ED5-4AF5-9406-E57D439A2565}" srcOrd="0" destOrd="0" presId="urn:microsoft.com/office/officeart/2008/layout/LinedList"/>
    <dgm:cxn modelId="{7DB031B0-58A1-46DE-A2BE-95978D8C2AC4}" type="presParOf" srcId="{73C3F893-CFC0-4C89-863F-17AF45FD6B8B}" destId="{36721EA2-7C19-4A19-80B2-C2BE400ED47F}" srcOrd="1" destOrd="0" presId="urn:microsoft.com/office/officeart/2008/layout/LinedList"/>
    <dgm:cxn modelId="{D4B93FBC-9F06-4517-9727-1E49D73F1F4B}" type="presParOf" srcId="{36721EA2-7C19-4A19-80B2-C2BE400ED47F}" destId="{C8152B5A-5A24-4D96-A0FA-ED02E8EB131A}" srcOrd="0" destOrd="0" presId="urn:microsoft.com/office/officeart/2008/layout/LinedList"/>
    <dgm:cxn modelId="{5EB04361-4B0E-47D5-9AB3-CBFBC4190528}" type="presParOf" srcId="{36721EA2-7C19-4A19-80B2-C2BE400ED47F}" destId="{CEF62944-2BA5-48C2-99F6-9B1460D1BAEF}" srcOrd="1" destOrd="0" presId="urn:microsoft.com/office/officeart/2008/layout/LinedList"/>
    <dgm:cxn modelId="{5E305F08-AA51-4765-933D-62A8D88E3D02}" type="presParOf" srcId="{73C3F893-CFC0-4C89-863F-17AF45FD6B8B}" destId="{62D4847B-1723-4756-A0A2-EC7C4A41D62D}" srcOrd="2" destOrd="0" presId="urn:microsoft.com/office/officeart/2008/layout/LinedList"/>
    <dgm:cxn modelId="{15A32C70-DBB2-4274-90C2-FC0D08C365FF}" type="presParOf" srcId="{73C3F893-CFC0-4C89-863F-17AF45FD6B8B}" destId="{47EC5D42-240C-4740-831D-78DF0BEDAE89}" srcOrd="3" destOrd="0" presId="urn:microsoft.com/office/officeart/2008/layout/LinedList"/>
    <dgm:cxn modelId="{C7936D47-0E4C-4EA9-85BE-43F3F85942B8}" type="presParOf" srcId="{47EC5D42-240C-4740-831D-78DF0BEDAE89}" destId="{7FC58A9D-3978-4C79-8E24-C6CD210D5783}" srcOrd="0" destOrd="0" presId="urn:microsoft.com/office/officeart/2008/layout/LinedList"/>
    <dgm:cxn modelId="{F9565354-6038-4F92-9DE6-14477CD6D6C0}" type="presParOf" srcId="{47EC5D42-240C-4740-831D-78DF0BEDAE89}" destId="{9B989AE3-FD92-4C97-AC71-858766D17F7F}" srcOrd="1" destOrd="0" presId="urn:microsoft.com/office/officeart/2008/layout/LinedList"/>
    <dgm:cxn modelId="{9DA3D61F-5E4F-46D3-8419-B249CA0BF157}" type="presParOf" srcId="{73C3F893-CFC0-4C89-863F-17AF45FD6B8B}" destId="{7B6E6D92-786E-4BBF-9029-8888C34BC582}" srcOrd="4" destOrd="0" presId="urn:microsoft.com/office/officeart/2008/layout/LinedList"/>
    <dgm:cxn modelId="{AF5CA96A-1522-4E45-8591-551570F0C376}" type="presParOf" srcId="{73C3F893-CFC0-4C89-863F-17AF45FD6B8B}" destId="{B64781F9-E097-4424-88CF-08CFEFAB8249}" srcOrd="5" destOrd="0" presId="urn:microsoft.com/office/officeart/2008/layout/LinedList"/>
    <dgm:cxn modelId="{ADFC6EEE-81BC-44C5-945D-F00258A2DE40}" type="presParOf" srcId="{B64781F9-E097-4424-88CF-08CFEFAB8249}" destId="{24D36117-5501-4CD0-9B11-6B945C0A4A9A}" srcOrd="0" destOrd="0" presId="urn:microsoft.com/office/officeart/2008/layout/LinedList"/>
    <dgm:cxn modelId="{B7F34BDC-1E8E-44C4-B649-A34A69810248}" type="presParOf" srcId="{B64781F9-E097-4424-88CF-08CFEFAB8249}" destId="{B1DE28C4-3F4F-45F2-89BF-812A63234E3D}" srcOrd="1" destOrd="0" presId="urn:microsoft.com/office/officeart/2008/layout/LinedList"/>
    <dgm:cxn modelId="{7671654E-E73F-4780-9DE9-F4678AA318F0}" type="presParOf" srcId="{73C3F893-CFC0-4C89-863F-17AF45FD6B8B}" destId="{D9CCD2F6-AFD4-43CC-B37D-F3AB8FB60F31}" srcOrd="6" destOrd="0" presId="urn:microsoft.com/office/officeart/2008/layout/LinedList"/>
    <dgm:cxn modelId="{35769C06-5033-40FD-B16F-2969B41DBDAA}" type="presParOf" srcId="{73C3F893-CFC0-4C89-863F-17AF45FD6B8B}" destId="{B72BDBA2-60B2-47D2-920B-EB7D31F7D92A}" srcOrd="7" destOrd="0" presId="urn:microsoft.com/office/officeart/2008/layout/LinedList"/>
    <dgm:cxn modelId="{22636232-7339-485A-8208-0AC0A6BC5558}" type="presParOf" srcId="{B72BDBA2-60B2-47D2-920B-EB7D31F7D92A}" destId="{208B04AB-8677-4B37-8E61-8D646A16903D}" srcOrd="0" destOrd="0" presId="urn:microsoft.com/office/officeart/2008/layout/LinedList"/>
    <dgm:cxn modelId="{B8F7E061-9A3B-4442-B7A7-706441713468}" type="presParOf" srcId="{B72BDBA2-60B2-47D2-920B-EB7D31F7D92A}" destId="{4B653998-0B08-459D-BD89-1868B2F24B3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1CBA7B-FFBD-458B-A4B9-A054C70C2913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A17C355-5E29-4081-AE5A-E2A32EFF0F38}">
      <dgm:prSet/>
      <dgm:spPr/>
      <dgm:t>
        <a:bodyPr/>
        <a:lstStyle/>
        <a:p>
          <a:r>
            <a:rPr lang="en-US"/>
            <a:t>Python</a:t>
          </a:r>
        </a:p>
      </dgm:t>
    </dgm:pt>
    <dgm:pt modelId="{5FDC742F-DDFC-4531-B4B3-C7341A31BACD}" type="parTrans" cxnId="{B9334EF0-B0F1-4378-A882-561B627E16D7}">
      <dgm:prSet/>
      <dgm:spPr/>
      <dgm:t>
        <a:bodyPr/>
        <a:lstStyle/>
        <a:p>
          <a:endParaRPr lang="en-US"/>
        </a:p>
      </dgm:t>
    </dgm:pt>
    <dgm:pt modelId="{804A40F0-8540-44B5-B3F9-F74A65F2FE55}" type="sibTrans" cxnId="{B9334EF0-B0F1-4378-A882-561B627E16D7}">
      <dgm:prSet/>
      <dgm:spPr/>
      <dgm:t>
        <a:bodyPr/>
        <a:lstStyle/>
        <a:p>
          <a:endParaRPr lang="en-US"/>
        </a:p>
      </dgm:t>
    </dgm:pt>
    <dgm:pt modelId="{2F35A574-0647-4736-90FF-076FB963D3B9}">
      <dgm:prSet/>
      <dgm:spPr/>
      <dgm:t>
        <a:bodyPr/>
        <a:lstStyle/>
        <a:p>
          <a:r>
            <a:rPr lang="en-US"/>
            <a:t>Keras</a:t>
          </a:r>
        </a:p>
      </dgm:t>
    </dgm:pt>
    <dgm:pt modelId="{E03CABFB-B813-4772-8FD6-457B2D6B0588}" type="parTrans" cxnId="{2AA54440-B295-4AE7-B8FB-74E2E1562278}">
      <dgm:prSet/>
      <dgm:spPr/>
      <dgm:t>
        <a:bodyPr/>
        <a:lstStyle/>
        <a:p>
          <a:endParaRPr lang="en-US"/>
        </a:p>
      </dgm:t>
    </dgm:pt>
    <dgm:pt modelId="{32370F30-46C8-481F-B0AB-A6104F569109}" type="sibTrans" cxnId="{2AA54440-B295-4AE7-B8FB-74E2E1562278}">
      <dgm:prSet/>
      <dgm:spPr/>
      <dgm:t>
        <a:bodyPr/>
        <a:lstStyle/>
        <a:p>
          <a:endParaRPr lang="en-US"/>
        </a:p>
      </dgm:t>
    </dgm:pt>
    <dgm:pt modelId="{5E82BDFA-2DDF-4D0B-BC95-4EF096C83E2D}">
      <dgm:prSet/>
      <dgm:spPr/>
      <dgm:t>
        <a:bodyPr/>
        <a:lstStyle/>
        <a:p>
          <a:r>
            <a:rPr lang="en-US"/>
            <a:t>TensorFlow</a:t>
          </a:r>
        </a:p>
      </dgm:t>
    </dgm:pt>
    <dgm:pt modelId="{3BA96191-BD27-406B-9A3C-1B68C4CCD103}" type="parTrans" cxnId="{3E09F40A-468E-49C9-A6FC-496FEE7BEF82}">
      <dgm:prSet/>
      <dgm:spPr/>
      <dgm:t>
        <a:bodyPr/>
        <a:lstStyle/>
        <a:p>
          <a:endParaRPr lang="en-US"/>
        </a:p>
      </dgm:t>
    </dgm:pt>
    <dgm:pt modelId="{37812C5B-4B8C-4F97-8749-3AFC29700021}" type="sibTrans" cxnId="{3E09F40A-468E-49C9-A6FC-496FEE7BEF82}">
      <dgm:prSet/>
      <dgm:spPr/>
      <dgm:t>
        <a:bodyPr/>
        <a:lstStyle/>
        <a:p>
          <a:endParaRPr lang="en-US"/>
        </a:p>
      </dgm:t>
    </dgm:pt>
    <dgm:pt modelId="{98D3F10E-1528-4AE5-90C4-53DE8D37532C}">
      <dgm:prSet/>
      <dgm:spPr/>
      <dgm:t>
        <a:bodyPr/>
        <a:lstStyle/>
        <a:p>
          <a:r>
            <a:rPr lang="en-US"/>
            <a:t>Beautiful Soup</a:t>
          </a:r>
        </a:p>
      </dgm:t>
    </dgm:pt>
    <dgm:pt modelId="{0F9999D0-F794-4FE6-AEA5-069D2A3AA3B5}" type="parTrans" cxnId="{8E377F0F-6139-4B30-9415-1F0C6C9B9332}">
      <dgm:prSet/>
      <dgm:spPr/>
      <dgm:t>
        <a:bodyPr/>
        <a:lstStyle/>
        <a:p>
          <a:endParaRPr lang="en-US"/>
        </a:p>
      </dgm:t>
    </dgm:pt>
    <dgm:pt modelId="{FA1F80A2-F470-4465-A6A2-B3F39B08A721}" type="sibTrans" cxnId="{8E377F0F-6139-4B30-9415-1F0C6C9B9332}">
      <dgm:prSet/>
      <dgm:spPr/>
      <dgm:t>
        <a:bodyPr/>
        <a:lstStyle/>
        <a:p>
          <a:endParaRPr lang="en-US"/>
        </a:p>
      </dgm:t>
    </dgm:pt>
    <dgm:pt modelId="{BD2DF30B-0966-4EC9-BF4C-CCC8F998254F}" type="pres">
      <dgm:prSet presAssocID="{AE1CBA7B-FFBD-458B-A4B9-A054C70C2913}" presName="compositeShape" presStyleCnt="0">
        <dgm:presLayoutVars>
          <dgm:chMax val="7"/>
          <dgm:dir/>
          <dgm:resizeHandles val="exact"/>
        </dgm:presLayoutVars>
      </dgm:prSet>
      <dgm:spPr/>
    </dgm:pt>
    <dgm:pt modelId="{58E83C45-AEB4-46C7-B2EB-C754A16858D5}" type="pres">
      <dgm:prSet presAssocID="{AE1CBA7B-FFBD-458B-A4B9-A054C70C2913}" presName="wedge1" presStyleLbl="node1" presStyleIdx="0" presStyleCnt="4"/>
      <dgm:spPr/>
    </dgm:pt>
    <dgm:pt modelId="{D9D5FD07-E18F-4F75-8E16-B58432F51760}" type="pres">
      <dgm:prSet presAssocID="{AE1CBA7B-FFBD-458B-A4B9-A054C70C2913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271CE23-E612-4459-A667-1A557BE67745}" type="pres">
      <dgm:prSet presAssocID="{AE1CBA7B-FFBD-458B-A4B9-A054C70C2913}" presName="wedge2" presStyleLbl="node1" presStyleIdx="1" presStyleCnt="4"/>
      <dgm:spPr/>
    </dgm:pt>
    <dgm:pt modelId="{1A499657-2AEC-48A3-A9BC-3437D5DD998C}" type="pres">
      <dgm:prSet presAssocID="{AE1CBA7B-FFBD-458B-A4B9-A054C70C2913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38FE122-5C77-4255-A975-F5EB4BDF0C86}" type="pres">
      <dgm:prSet presAssocID="{AE1CBA7B-FFBD-458B-A4B9-A054C70C2913}" presName="wedge3" presStyleLbl="node1" presStyleIdx="2" presStyleCnt="4"/>
      <dgm:spPr/>
    </dgm:pt>
    <dgm:pt modelId="{C2F1C269-1C4D-4529-AB9F-9D96503F61BA}" type="pres">
      <dgm:prSet presAssocID="{AE1CBA7B-FFBD-458B-A4B9-A054C70C2913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216F3CF-E470-4B1D-978F-6ED2ED1458C9}" type="pres">
      <dgm:prSet presAssocID="{AE1CBA7B-FFBD-458B-A4B9-A054C70C2913}" presName="wedge4" presStyleLbl="node1" presStyleIdx="3" presStyleCnt="4"/>
      <dgm:spPr/>
    </dgm:pt>
    <dgm:pt modelId="{9683F938-149C-45AB-BAC3-68B72E302573}" type="pres">
      <dgm:prSet presAssocID="{AE1CBA7B-FFBD-458B-A4B9-A054C70C2913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E09F40A-468E-49C9-A6FC-496FEE7BEF82}" srcId="{AE1CBA7B-FFBD-458B-A4B9-A054C70C2913}" destId="{5E82BDFA-2DDF-4D0B-BC95-4EF096C83E2D}" srcOrd="2" destOrd="0" parTransId="{3BA96191-BD27-406B-9A3C-1B68C4CCD103}" sibTransId="{37812C5B-4B8C-4F97-8749-3AFC29700021}"/>
    <dgm:cxn modelId="{8E377F0F-6139-4B30-9415-1F0C6C9B9332}" srcId="{AE1CBA7B-FFBD-458B-A4B9-A054C70C2913}" destId="{98D3F10E-1528-4AE5-90C4-53DE8D37532C}" srcOrd="3" destOrd="0" parTransId="{0F9999D0-F794-4FE6-AEA5-069D2A3AA3B5}" sibTransId="{FA1F80A2-F470-4465-A6A2-B3F39B08A721}"/>
    <dgm:cxn modelId="{54CC6D1D-5975-4691-A2C9-199505FE8A49}" type="presOf" srcId="{98D3F10E-1528-4AE5-90C4-53DE8D37532C}" destId="{3216F3CF-E470-4B1D-978F-6ED2ED1458C9}" srcOrd="0" destOrd="0" presId="urn:microsoft.com/office/officeart/2005/8/layout/chart3"/>
    <dgm:cxn modelId="{6719A733-B5F2-4907-BF14-0958ADBF7084}" type="presOf" srcId="{5E82BDFA-2DDF-4D0B-BC95-4EF096C83E2D}" destId="{C2F1C269-1C4D-4529-AB9F-9D96503F61BA}" srcOrd="1" destOrd="0" presId="urn:microsoft.com/office/officeart/2005/8/layout/chart3"/>
    <dgm:cxn modelId="{2AA54440-B295-4AE7-B8FB-74E2E1562278}" srcId="{AE1CBA7B-FFBD-458B-A4B9-A054C70C2913}" destId="{2F35A574-0647-4736-90FF-076FB963D3B9}" srcOrd="1" destOrd="0" parTransId="{E03CABFB-B813-4772-8FD6-457B2D6B0588}" sibTransId="{32370F30-46C8-481F-B0AB-A6104F569109}"/>
    <dgm:cxn modelId="{DC9A6A4B-E724-4981-AB60-E55EF42957C2}" type="presOf" srcId="{2F35A574-0647-4736-90FF-076FB963D3B9}" destId="{A271CE23-E612-4459-A667-1A557BE67745}" srcOrd="0" destOrd="0" presId="urn:microsoft.com/office/officeart/2005/8/layout/chart3"/>
    <dgm:cxn modelId="{7BA78476-E064-4F5A-910E-826BD2BBB459}" type="presOf" srcId="{AE1CBA7B-FFBD-458B-A4B9-A054C70C2913}" destId="{BD2DF30B-0966-4EC9-BF4C-CCC8F998254F}" srcOrd="0" destOrd="0" presId="urn:microsoft.com/office/officeart/2005/8/layout/chart3"/>
    <dgm:cxn modelId="{590E448B-2BA1-4BB8-89DF-AC32E6BD2B2C}" type="presOf" srcId="{2F35A574-0647-4736-90FF-076FB963D3B9}" destId="{1A499657-2AEC-48A3-A9BC-3437D5DD998C}" srcOrd="1" destOrd="0" presId="urn:microsoft.com/office/officeart/2005/8/layout/chart3"/>
    <dgm:cxn modelId="{514ED6A0-E7F6-43FD-9EC9-51A073A8879D}" type="presOf" srcId="{98D3F10E-1528-4AE5-90C4-53DE8D37532C}" destId="{9683F938-149C-45AB-BAC3-68B72E302573}" srcOrd="1" destOrd="0" presId="urn:microsoft.com/office/officeart/2005/8/layout/chart3"/>
    <dgm:cxn modelId="{9B2E9DAB-EB1D-4FE8-95F8-EC805BE3B064}" type="presOf" srcId="{0A17C355-5E29-4081-AE5A-E2A32EFF0F38}" destId="{58E83C45-AEB4-46C7-B2EB-C754A16858D5}" srcOrd="0" destOrd="0" presId="urn:microsoft.com/office/officeart/2005/8/layout/chart3"/>
    <dgm:cxn modelId="{575D0FD8-A37B-4E94-A88D-72E3C807A56B}" type="presOf" srcId="{5E82BDFA-2DDF-4D0B-BC95-4EF096C83E2D}" destId="{D38FE122-5C77-4255-A975-F5EB4BDF0C86}" srcOrd="0" destOrd="0" presId="urn:microsoft.com/office/officeart/2005/8/layout/chart3"/>
    <dgm:cxn modelId="{32CE9BE2-DAFD-46A8-A414-484716573C8C}" type="presOf" srcId="{0A17C355-5E29-4081-AE5A-E2A32EFF0F38}" destId="{D9D5FD07-E18F-4F75-8E16-B58432F51760}" srcOrd="1" destOrd="0" presId="urn:microsoft.com/office/officeart/2005/8/layout/chart3"/>
    <dgm:cxn modelId="{B9334EF0-B0F1-4378-A882-561B627E16D7}" srcId="{AE1CBA7B-FFBD-458B-A4B9-A054C70C2913}" destId="{0A17C355-5E29-4081-AE5A-E2A32EFF0F38}" srcOrd="0" destOrd="0" parTransId="{5FDC742F-DDFC-4531-B4B3-C7341A31BACD}" sibTransId="{804A40F0-8540-44B5-B3F9-F74A65F2FE55}"/>
    <dgm:cxn modelId="{E28F6BF8-5F68-4181-87EA-E4D2173B3553}" type="presParOf" srcId="{BD2DF30B-0966-4EC9-BF4C-CCC8F998254F}" destId="{58E83C45-AEB4-46C7-B2EB-C754A16858D5}" srcOrd="0" destOrd="0" presId="urn:microsoft.com/office/officeart/2005/8/layout/chart3"/>
    <dgm:cxn modelId="{96E0D335-E60C-4A02-B753-F2FF42A09EE2}" type="presParOf" srcId="{BD2DF30B-0966-4EC9-BF4C-CCC8F998254F}" destId="{D9D5FD07-E18F-4F75-8E16-B58432F51760}" srcOrd="1" destOrd="0" presId="urn:microsoft.com/office/officeart/2005/8/layout/chart3"/>
    <dgm:cxn modelId="{A7AA77DF-FE53-4EB2-8EF2-99C637A388A6}" type="presParOf" srcId="{BD2DF30B-0966-4EC9-BF4C-CCC8F998254F}" destId="{A271CE23-E612-4459-A667-1A557BE67745}" srcOrd="2" destOrd="0" presId="urn:microsoft.com/office/officeart/2005/8/layout/chart3"/>
    <dgm:cxn modelId="{8F990F6B-DEE0-4F1B-B47B-BA99DE2C6338}" type="presParOf" srcId="{BD2DF30B-0966-4EC9-BF4C-CCC8F998254F}" destId="{1A499657-2AEC-48A3-A9BC-3437D5DD998C}" srcOrd="3" destOrd="0" presId="urn:microsoft.com/office/officeart/2005/8/layout/chart3"/>
    <dgm:cxn modelId="{17BA12C0-C5BB-4BBD-830B-BC08705946D6}" type="presParOf" srcId="{BD2DF30B-0966-4EC9-BF4C-CCC8F998254F}" destId="{D38FE122-5C77-4255-A975-F5EB4BDF0C86}" srcOrd="4" destOrd="0" presId="urn:microsoft.com/office/officeart/2005/8/layout/chart3"/>
    <dgm:cxn modelId="{F98CB4FA-A6A7-431C-A094-C3F7AC8FF71F}" type="presParOf" srcId="{BD2DF30B-0966-4EC9-BF4C-CCC8F998254F}" destId="{C2F1C269-1C4D-4529-AB9F-9D96503F61BA}" srcOrd="5" destOrd="0" presId="urn:microsoft.com/office/officeart/2005/8/layout/chart3"/>
    <dgm:cxn modelId="{964ED39C-2875-4FC3-B5CE-CEA12B667597}" type="presParOf" srcId="{BD2DF30B-0966-4EC9-BF4C-CCC8F998254F}" destId="{3216F3CF-E470-4B1D-978F-6ED2ED1458C9}" srcOrd="6" destOrd="0" presId="urn:microsoft.com/office/officeart/2005/8/layout/chart3"/>
    <dgm:cxn modelId="{965893FD-3E06-4BF2-B30C-139A2D0ADFB1}" type="presParOf" srcId="{BD2DF30B-0966-4EC9-BF4C-CCC8F998254F}" destId="{9683F938-149C-45AB-BAC3-68B72E302573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281A09-7D3A-401B-A11B-1E5CBB5F287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340533-D78B-4AE0-8802-9E6CA72BECF4}">
      <dgm:prSet/>
      <dgm:spPr/>
      <dgm:t>
        <a:bodyPr/>
        <a:lstStyle/>
        <a:p>
          <a:r>
            <a:rPr lang="en-US"/>
            <a:t>Adaptable and elaborated from the point of view of the users.</a:t>
          </a:r>
        </a:p>
      </dgm:t>
    </dgm:pt>
    <dgm:pt modelId="{BD55D4CB-F377-4DF7-A52B-542C07298BD0}" type="parTrans" cxnId="{F711CB86-7D43-4529-A36C-6607782FE562}">
      <dgm:prSet/>
      <dgm:spPr/>
      <dgm:t>
        <a:bodyPr/>
        <a:lstStyle/>
        <a:p>
          <a:endParaRPr lang="en-US"/>
        </a:p>
      </dgm:t>
    </dgm:pt>
    <dgm:pt modelId="{3A3C9F90-25E3-417E-A97D-7D52B5ACAA0F}" type="sibTrans" cxnId="{F711CB86-7D43-4529-A36C-6607782FE562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4F6007DF-2B7F-411B-A21E-906109906BCE}">
      <dgm:prSet/>
      <dgm:spPr/>
      <dgm:t>
        <a:bodyPr/>
        <a:lstStyle/>
        <a:p>
          <a:r>
            <a:rPr lang="en-US"/>
            <a:t>Should figure out the news that are completely fake or not genuine</a:t>
          </a:r>
        </a:p>
      </dgm:t>
    </dgm:pt>
    <dgm:pt modelId="{42CBFD67-FA90-4FF2-8090-DFEF993BE3B9}" type="parTrans" cxnId="{7E0147C2-F287-408C-8272-9F4F6B39395B}">
      <dgm:prSet/>
      <dgm:spPr/>
      <dgm:t>
        <a:bodyPr/>
        <a:lstStyle/>
        <a:p>
          <a:endParaRPr lang="en-US"/>
        </a:p>
      </dgm:t>
    </dgm:pt>
    <dgm:pt modelId="{AFF741D9-D4F3-4F27-91C4-DAD1287D2F0D}" type="sibTrans" cxnId="{7E0147C2-F287-408C-8272-9F4F6B39395B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3568F61E-121A-4D53-AD1D-BB441895D486}">
      <dgm:prSet phldr="0"/>
      <dgm:spPr/>
      <dgm:t>
        <a:bodyPr/>
        <a:lstStyle/>
        <a:p>
          <a:pPr rtl="0"/>
          <a:r>
            <a:rPr lang="en-US"/>
            <a:t>Should extract the news article from online news portal</a:t>
          </a:r>
          <a:endParaRPr lang="en-US">
            <a:latin typeface="Franklin Gothic Demi" panose="020B0502020104020203"/>
          </a:endParaRPr>
        </a:p>
      </dgm:t>
    </dgm:pt>
    <dgm:pt modelId="{27778021-1A39-4D5A-BEEB-8FDC9EEC2D74}" type="parTrans" cxnId="{B22E42BC-601B-4FA6-8495-2589A8103B3E}">
      <dgm:prSet/>
      <dgm:spPr/>
    </dgm:pt>
    <dgm:pt modelId="{4D848CC3-CD35-4B45-8BAB-DDA67E0EE6B9}" type="sibTrans" cxnId="{B22E42BC-601B-4FA6-8495-2589A8103B3E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7661023A-B7FD-474A-82CA-697B6A6F1434}" type="pres">
      <dgm:prSet presAssocID="{A6281A09-7D3A-401B-A11B-1E5CBB5F2874}" presName="Name0" presStyleCnt="0">
        <dgm:presLayoutVars>
          <dgm:animLvl val="lvl"/>
          <dgm:resizeHandles val="exact"/>
        </dgm:presLayoutVars>
      </dgm:prSet>
      <dgm:spPr/>
    </dgm:pt>
    <dgm:pt modelId="{0B0122D2-79F5-4F27-89E7-CA6AB1DC743D}" type="pres">
      <dgm:prSet presAssocID="{E0340533-D78B-4AE0-8802-9E6CA72BECF4}" presName="compositeNode" presStyleCnt="0">
        <dgm:presLayoutVars>
          <dgm:bulletEnabled val="1"/>
        </dgm:presLayoutVars>
      </dgm:prSet>
      <dgm:spPr/>
    </dgm:pt>
    <dgm:pt modelId="{346A91D2-5CE0-4D31-B35C-BE72900FCAD2}" type="pres">
      <dgm:prSet presAssocID="{E0340533-D78B-4AE0-8802-9E6CA72BECF4}" presName="bgRect" presStyleLbl="alignNode1" presStyleIdx="0" presStyleCnt="3"/>
      <dgm:spPr/>
    </dgm:pt>
    <dgm:pt modelId="{04BA2105-B4BD-45AA-8E19-70F5141A6E7E}" type="pres">
      <dgm:prSet presAssocID="{3A3C9F90-25E3-417E-A97D-7D52B5ACAA0F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EF1B2722-3C19-4912-AB66-77BC876D7687}" type="pres">
      <dgm:prSet presAssocID="{E0340533-D78B-4AE0-8802-9E6CA72BECF4}" presName="nodeRect" presStyleLbl="alignNode1" presStyleIdx="0" presStyleCnt="3">
        <dgm:presLayoutVars>
          <dgm:bulletEnabled val="1"/>
        </dgm:presLayoutVars>
      </dgm:prSet>
      <dgm:spPr/>
    </dgm:pt>
    <dgm:pt modelId="{82E6C36A-BD3C-4D79-819D-A68282EE7535}" type="pres">
      <dgm:prSet presAssocID="{3A3C9F90-25E3-417E-A97D-7D52B5ACAA0F}" presName="sibTrans" presStyleCnt="0"/>
      <dgm:spPr/>
    </dgm:pt>
    <dgm:pt modelId="{A0B457C6-1560-4C79-88EC-3505B9E009A8}" type="pres">
      <dgm:prSet presAssocID="{4F6007DF-2B7F-411B-A21E-906109906BCE}" presName="compositeNode" presStyleCnt="0">
        <dgm:presLayoutVars>
          <dgm:bulletEnabled val="1"/>
        </dgm:presLayoutVars>
      </dgm:prSet>
      <dgm:spPr/>
    </dgm:pt>
    <dgm:pt modelId="{B5010B9D-7FC4-49AF-9505-525BECF8A807}" type="pres">
      <dgm:prSet presAssocID="{4F6007DF-2B7F-411B-A21E-906109906BCE}" presName="bgRect" presStyleLbl="alignNode1" presStyleIdx="1" presStyleCnt="3"/>
      <dgm:spPr/>
    </dgm:pt>
    <dgm:pt modelId="{9543B118-703F-41AC-AE3D-8796A04FA472}" type="pres">
      <dgm:prSet presAssocID="{AFF741D9-D4F3-4F27-91C4-DAD1287D2F0D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8E31CD8F-A6C9-446C-A957-FD97F0B468CA}" type="pres">
      <dgm:prSet presAssocID="{4F6007DF-2B7F-411B-A21E-906109906BCE}" presName="nodeRect" presStyleLbl="alignNode1" presStyleIdx="1" presStyleCnt="3">
        <dgm:presLayoutVars>
          <dgm:bulletEnabled val="1"/>
        </dgm:presLayoutVars>
      </dgm:prSet>
      <dgm:spPr/>
    </dgm:pt>
    <dgm:pt modelId="{E25D3948-487C-498F-993D-1110C01E51DB}" type="pres">
      <dgm:prSet presAssocID="{AFF741D9-D4F3-4F27-91C4-DAD1287D2F0D}" presName="sibTrans" presStyleCnt="0"/>
      <dgm:spPr/>
    </dgm:pt>
    <dgm:pt modelId="{9B076C7A-10EA-4ECB-A09A-CC072F6B9156}" type="pres">
      <dgm:prSet presAssocID="{3568F61E-121A-4D53-AD1D-BB441895D486}" presName="compositeNode" presStyleCnt="0">
        <dgm:presLayoutVars>
          <dgm:bulletEnabled val="1"/>
        </dgm:presLayoutVars>
      </dgm:prSet>
      <dgm:spPr/>
    </dgm:pt>
    <dgm:pt modelId="{A8EBE224-8DBC-47C3-AC19-6E82231D1E88}" type="pres">
      <dgm:prSet presAssocID="{3568F61E-121A-4D53-AD1D-BB441895D486}" presName="bgRect" presStyleLbl="alignNode1" presStyleIdx="2" presStyleCnt="3"/>
      <dgm:spPr/>
    </dgm:pt>
    <dgm:pt modelId="{953F1704-B788-4BD0-B445-7BCCA75F770B}" type="pres">
      <dgm:prSet presAssocID="{4D848CC3-CD35-4B45-8BAB-DDA67E0EE6B9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F9118F0F-1879-4C56-8F4E-40D2E63212E6}" type="pres">
      <dgm:prSet presAssocID="{3568F61E-121A-4D53-AD1D-BB441895D486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0B827A02-E363-4473-9670-D4BC7486CCF7}" type="presOf" srcId="{4F6007DF-2B7F-411B-A21E-906109906BCE}" destId="{B5010B9D-7FC4-49AF-9505-525BECF8A807}" srcOrd="0" destOrd="0" presId="urn:microsoft.com/office/officeart/2016/7/layout/LinearBlockProcessNumbered"/>
    <dgm:cxn modelId="{A36D4D1D-E888-4489-AF69-69A91F354E1F}" type="presOf" srcId="{3568F61E-121A-4D53-AD1D-BB441895D486}" destId="{F9118F0F-1879-4C56-8F4E-40D2E63212E6}" srcOrd="1" destOrd="0" presId="urn:microsoft.com/office/officeart/2016/7/layout/LinearBlockProcessNumbered"/>
    <dgm:cxn modelId="{E53E265B-B661-4373-8806-9E9E5DEEA4C9}" type="presOf" srcId="{A6281A09-7D3A-401B-A11B-1E5CBB5F2874}" destId="{7661023A-B7FD-474A-82CA-697B6A6F1434}" srcOrd="0" destOrd="0" presId="urn:microsoft.com/office/officeart/2016/7/layout/LinearBlockProcessNumbered"/>
    <dgm:cxn modelId="{6DA94554-8BB0-4FC2-8EB5-B94BB3F48210}" type="presOf" srcId="{4D848CC3-CD35-4B45-8BAB-DDA67E0EE6B9}" destId="{953F1704-B788-4BD0-B445-7BCCA75F770B}" srcOrd="0" destOrd="0" presId="urn:microsoft.com/office/officeart/2016/7/layout/LinearBlockProcessNumbered"/>
    <dgm:cxn modelId="{E4B13B81-D968-4F37-8D3D-9EFF43292F47}" type="presOf" srcId="{E0340533-D78B-4AE0-8802-9E6CA72BECF4}" destId="{EF1B2722-3C19-4912-AB66-77BC876D7687}" srcOrd="1" destOrd="0" presId="urn:microsoft.com/office/officeart/2016/7/layout/LinearBlockProcessNumbered"/>
    <dgm:cxn modelId="{F711CB86-7D43-4529-A36C-6607782FE562}" srcId="{A6281A09-7D3A-401B-A11B-1E5CBB5F2874}" destId="{E0340533-D78B-4AE0-8802-9E6CA72BECF4}" srcOrd="0" destOrd="0" parTransId="{BD55D4CB-F377-4DF7-A52B-542C07298BD0}" sibTransId="{3A3C9F90-25E3-417E-A97D-7D52B5ACAA0F}"/>
    <dgm:cxn modelId="{03DA7588-E941-4B96-8F1E-9DBD73CC503C}" type="presOf" srcId="{3568F61E-121A-4D53-AD1D-BB441895D486}" destId="{A8EBE224-8DBC-47C3-AC19-6E82231D1E88}" srcOrd="0" destOrd="0" presId="urn:microsoft.com/office/officeart/2016/7/layout/LinearBlockProcessNumbered"/>
    <dgm:cxn modelId="{6876F392-83FF-4453-8C9E-B2F1952FA36C}" type="presOf" srcId="{AFF741D9-D4F3-4F27-91C4-DAD1287D2F0D}" destId="{9543B118-703F-41AC-AE3D-8796A04FA472}" srcOrd="0" destOrd="0" presId="urn:microsoft.com/office/officeart/2016/7/layout/LinearBlockProcessNumbered"/>
    <dgm:cxn modelId="{ABDF1397-6361-446B-9955-6AC8B24AA2CE}" type="presOf" srcId="{E0340533-D78B-4AE0-8802-9E6CA72BECF4}" destId="{346A91D2-5CE0-4D31-B35C-BE72900FCAD2}" srcOrd="0" destOrd="0" presId="urn:microsoft.com/office/officeart/2016/7/layout/LinearBlockProcessNumbered"/>
    <dgm:cxn modelId="{B22E42BC-601B-4FA6-8495-2589A8103B3E}" srcId="{A6281A09-7D3A-401B-A11B-1E5CBB5F2874}" destId="{3568F61E-121A-4D53-AD1D-BB441895D486}" srcOrd="2" destOrd="0" parTransId="{27778021-1A39-4D5A-BEEB-8FDC9EEC2D74}" sibTransId="{4D848CC3-CD35-4B45-8BAB-DDA67E0EE6B9}"/>
    <dgm:cxn modelId="{7E0147C2-F287-408C-8272-9F4F6B39395B}" srcId="{A6281A09-7D3A-401B-A11B-1E5CBB5F2874}" destId="{4F6007DF-2B7F-411B-A21E-906109906BCE}" srcOrd="1" destOrd="0" parTransId="{42CBFD67-FA90-4FF2-8090-DFEF993BE3B9}" sibTransId="{AFF741D9-D4F3-4F27-91C4-DAD1287D2F0D}"/>
    <dgm:cxn modelId="{759E61D3-E4F9-406D-A68E-06C195F9C23D}" type="presOf" srcId="{3A3C9F90-25E3-417E-A97D-7D52B5ACAA0F}" destId="{04BA2105-B4BD-45AA-8E19-70F5141A6E7E}" srcOrd="0" destOrd="0" presId="urn:microsoft.com/office/officeart/2016/7/layout/LinearBlockProcessNumbered"/>
    <dgm:cxn modelId="{4E8D5EF4-1CAC-4511-A602-E88A9F2A6F83}" type="presOf" srcId="{4F6007DF-2B7F-411B-A21E-906109906BCE}" destId="{8E31CD8F-A6C9-446C-A957-FD97F0B468CA}" srcOrd="1" destOrd="0" presId="urn:microsoft.com/office/officeart/2016/7/layout/LinearBlockProcessNumbered"/>
    <dgm:cxn modelId="{DCFCE83F-EB0C-4A11-B6C9-D0980474672E}" type="presParOf" srcId="{7661023A-B7FD-474A-82CA-697B6A6F1434}" destId="{0B0122D2-79F5-4F27-89E7-CA6AB1DC743D}" srcOrd="0" destOrd="0" presId="urn:microsoft.com/office/officeart/2016/7/layout/LinearBlockProcessNumbered"/>
    <dgm:cxn modelId="{078101C7-EB72-4DDD-975A-6B00B80C6398}" type="presParOf" srcId="{0B0122D2-79F5-4F27-89E7-CA6AB1DC743D}" destId="{346A91D2-5CE0-4D31-B35C-BE72900FCAD2}" srcOrd="0" destOrd="0" presId="urn:microsoft.com/office/officeart/2016/7/layout/LinearBlockProcessNumbered"/>
    <dgm:cxn modelId="{E078326D-F82D-4480-9F6E-D13A452F7F5F}" type="presParOf" srcId="{0B0122D2-79F5-4F27-89E7-CA6AB1DC743D}" destId="{04BA2105-B4BD-45AA-8E19-70F5141A6E7E}" srcOrd="1" destOrd="0" presId="urn:microsoft.com/office/officeart/2016/7/layout/LinearBlockProcessNumbered"/>
    <dgm:cxn modelId="{40BD07B2-2301-4C4F-B367-829416B6385A}" type="presParOf" srcId="{0B0122D2-79F5-4F27-89E7-CA6AB1DC743D}" destId="{EF1B2722-3C19-4912-AB66-77BC876D7687}" srcOrd="2" destOrd="0" presId="urn:microsoft.com/office/officeart/2016/7/layout/LinearBlockProcessNumbered"/>
    <dgm:cxn modelId="{AD5D93BA-EBC5-4AFE-AFA4-1BD6A9A433C8}" type="presParOf" srcId="{7661023A-B7FD-474A-82CA-697B6A6F1434}" destId="{82E6C36A-BD3C-4D79-819D-A68282EE7535}" srcOrd="1" destOrd="0" presId="urn:microsoft.com/office/officeart/2016/7/layout/LinearBlockProcessNumbered"/>
    <dgm:cxn modelId="{982C7C71-112F-4EFB-ADB0-BE7A0AFAD67B}" type="presParOf" srcId="{7661023A-B7FD-474A-82CA-697B6A6F1434}" destId="{A0B457C6-1560-4C79-88EC-3505B9E009A8}" srcOrd="2" destOrd="0" presId="urn:microsoft.com/office/officeart/2016/7/layout/LinearBlockProcessNumbered"/>
    <dgm:cxn modelId="{52FCAF0A-AC55-4389-932E-1984FE07D2C0}" type="presParOf" srcId="{A0B457C6-1560-4C79-88EC-3505B9E009A8}" destId="{B5010B9D-7FC4-49AF-9505-525BECF8A807}" srcOrd="0" destOrd="0" presId="urn:microsoft.com/office/officeart/2016/7/layout/LinearBlockProcessNumbered"/>
    <dgm:cxn modelId="{7D34CF3D-23EF-4813-BFCC-313965994964}" type="presParOf" srcId="{A0B457C6-1560-4C79-88EC-3505B9E009A8}" destId="{9543B118-703F-41AC-AE3D-8796A04FA472}" srcOrd="1" destOrd="0" presId="urn:microsoft.com/office/officeart/2016/7/layout/LinearBlockProcessNumbered"/>
    <dgm:cxn modelId="{33912E01-8C5C-44BF-B36F-D8A1282DB672}" type="presParOf" srcId="{A0B457C6-1560-4C79-88EC-3505B9E009A8}" destId="{8E31CD8F-A6C9-446C-A957-FD97F0B468CA}" srcOrd="2" destOrd="0" presId="urn:microsoft.com/office/officeart/2016/7/layout/LinearBlockProcessNumbered"/>
    <dgm:cxn modelId="{3F49FBA9-F840-455C-B157-E5D4B8F299EA}" type="presParOf" srcId="{7661023A-B7FD-474A-82CA-697B6A6F1434}" destId="{E25D3948-487C-498F-993D-1110C01E51DB}" srcOrd="3" destOrd="0" presId="urn:microsoft.com/office/officeart/2016/7/layout/LinearBlockProcessNumbered"/>
    <dgm:cxn modelId="{892A5974-CEEC-46EE-AF5D-8ADE37CC2CDC}" type="presParOf" srcId="{7661023A-B7FD-474A-82CA-697B6A6F1434}" destId="{9B076C7A-10EA-4ECB-A09A-CC072F6B9156}" srcOrd="4" destOrd="0" presId="urn:microsoft.com/office/officeart/2016/7/layout/LinearBlockProcessNumbered"/>
    <dgm:cxn modelId="{DC514C9D-01BF-4FC1-91EA-BCD5894782E6}" type="presParOf" srcId="{9B076C7A-10EA-4ECB-A09A-CC072F6B9156}" destId="{A8EBE224-8DBC-47C3-AC19-6E82231D1E88}" srcOrd="0" destOrd="0" presId="urn:microsoft.com/office/officeart/2016/7/layout/LinearBlockProcessNumbered"/>
    <dgm:cxn modelId="{07B89BF2-9178-4BDD-B561-0490CCE16F1E}" type="presParOf" srcId="{9B076C7A-10EA-4ECB-A09A-CC072F6B9156}" destId="{953F1704-B788-4BD0-B445-7BCCA75F770B}" srcOrd="1" destOrd="0" presId="urn:microsoft.com/office/officeart/2016/7/layout/LinearBlockProcessNumbered"/>
    <dgm:cxn modelId="{B001D2CC-6F1F-4DBE-BC30-B9ACF8E6942E}" type="presParOf" srcId="{9B076C7A-10EA-4ECB-A09A-CC072F6B9156}" destId="{F9118F0F-1879-4C56-8F4E-40D2E63212E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2008ED-3DDA-4D3F-9E07-C9881FF9971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2FC7CA5-FE9F-4579-8FF2-F634D5AED0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Reliability</a:t>
          </a:r>
        </a:p>
      </dgm:t>
    </dgm:pt>
    <dgm:pt modelId="{5E553E50-BB12-448B-8A0B-7145C74F9B68}" type="parTrans" cxnId="{9A463A5B-3E21-4D88-8D29-A50FFD7DDEF7}">
      <dgm:prSet/>
      <dgm:spPr/>
      <dgm:t>
        <a:bodyPr/>
        <a:lstStyle/>
        <a:p>
          <a:endParaRPr lang="en-US"/>
        </a:p>
      </dgm:t>
    </dgm:pt>
    <dgm:pt modelId="{0821C83C-7EF4-45C7-8E59-980C0CDA504D}" type="sibTrans" cxnId="{9A463A5B-3E21-4D88-8D29-A50FFD7DDEF7}">
      <dgm:prSet/>
      <dgm:spPr/>
      <dgm:t>
        <a:bodyPr/>
        <a:lstStyle/>
        <a:p>
          <a:endParaRPr lang="en-US"/>
        </a:p>
      </dgm:t>
    </dgm:pt>
    <dgm:pt modelId="{0220E844-8371-42F9-BD94-547892F767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Maintainability</a:t>
          </a:r>
        </a:p>
      </dgm:t>
    </dgm:pt>
    <dgm:pt modelId="{9C68A1AC-DC5D-412E-8DE2-E43BC50D28A4}" type="parTrans" cxnId="{AC724CFC-DD45-419C-B73E-6618AE4739FA}">
      <dgm:prSet/>
      <dgm:spPr/>
      <dgm:t>
        <a:bodyPr/>
        <a:lstStyle/>
        <a:p>
          <a:endParaRPr lang="en-US"/>
        </a:p>
      </dgm:t>
    </dgm:pt>
    <dgm:pt modelId="{5F33CD89-1E7C-45F5-BBB8-3A8E45F29BA0}" type="sibTrans" cxnId="{AC724CFC-DD45-419C-B73E-6618AE4739FA}">
      <dgm:prSet/>
      <dgm:spPr/>
      <dgm:t>
        <a:bodyPr/>
        <a:lstStyle/>
        <a:p>
          <a:endParaRPr lang="en-US"/>
        </a:p>
      </dgm:t>
    </dgm:pt>
    <dgm:pt modelId="{6617A94F-4534-4135-8930-B10A90BA47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Performance</a:t>
          </a:r>
        </a:p>
      </dgm:t>
    </dgm:pt>
    <dgm:pt modelId="{FDB8E386-0EEF-467A-93E2-28F57ED1549D}" type="parTrans" cxnId="{3EA29F94-0B1C-4461-8186-02E7E6860404}">
      <dgm:prSet/>
      <dgm:spPr/>
      <dgm:t>
        <a:bodyPr/>
        <a:lstStyle/>
        <a:p>
          <a:endParaRPr lang="en-US"/>
        </a:p>
      </dgm:t>
    </dgm:pt>
    <dgm:pt modelId="{DEF06F7F-40D9-449C-8998-3DB123D4BF4A}" type="sibTrans" cxnId="{3EA29F94-0B1C-4461-8186-02E7E6860404}">
      <dgm:prSet/>
      <dgm:spPr/>
      <dgm:t>
        <a:bodyPr/>
        <a:lstStyle/>
        <a:p>
          <a:endParaRPr lang="en-US"/>
        </a:p>
      </dgm:t>
    </dgm:pt>
    <dgm:pt modelId="{0A1C278D-78A5-401E-AD37-0DB397363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Accuracy</a:t>
          </a:r>
        </a:p>
      </dgm:t>
    </dgm:pt>
    <dgm:pt modelId="{E668C32E-0C85-4B4A-A17F-F2683B254FDB}" type="parTrans" cxnId="{21A2F30C-F3A9-4475-987C-F46F5E992EE9}">
      <dgm:prSet/>
      <dgm:spPr/>
      <dgm:t>
        <a:bodyPr/>
        <a:lstStyle/>
        <a:p>
          <a:endParaRPr lang="en-US"/>
        </a:p>
      </dgm:t>
    </dgm:pt>
    <dgm:pt modelId="{5E7F28EC-39E7-4FCD-8865-1288D50C55E9}" type="sibTrans" cxnId="{21A2F30C-F3A9-4475-987C-F46F5E992EE9}">
      <dgm:prSet/>
      <dgm:spPr/>
      <dgm:t>
        <a:bodyPr/>
        <a:lstStyle/>
        <a:p>
          <a:endParaRPr lang="en-US"/>
        </a:p>
      </dgm:t>
    </dgm:pt>
    <dgm:pt modelId="{5C26B1B0-5A8A-441E-BAC6-FCDD1286013C}" type="pres">
      <dgm:prSet presAssocID="{C32008ED-3DDA-4D3F-9E07-C9881FF99716}" presName="root" presStyleCnt="0">
        <dgm:presLayoutVars>
          <dgm:dir/>
          <dgm:resizeHandles val="exact"/>
        </dgm:presLayoutVars>
      </dgm:prSet>
      <dgm:spPr/>
    </dgm:pt>
    <dgm:pt modelId="{5707AD64-D7F1-4010-8FA5-84DA835263C8}" type="pres">
      <dgm:prSet presAssocID="{82FC7CA5-FE9F-4579-8FF2-F634D5AED0F8}" presName="compNode" presStyleCnt="0"/>
      <dgm:spPr/>
    </dgm:pt>
    <dgm:pt modelId="{9EE2021B-433E-4A3D-8C4D-4025F25B3E95}" type="pres">
      <dgm:prSet presAssocID="{82FC7CA5-FE9F-4579-8FF2-F634D5AED0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1C98A4B-57DA-4736-B76C-0DDB71011073}" type="pres">
      <dgm:prSet presAssocID="{82FC7CA5-FE9F-4579-8FF2-F634D5AED0F8}" presName="spaceRect" presStyleCnt="0"/>
      <dgm:spPr/>
    </dgm:pt>
    <dgm:pt modelId="{E3FA6B92-F68D-420F-9FCB-2579826E7EA3}" type="pres">
      <dgm:prSet presAssocID="{82FC7CA5-FE9F-4579-8FF2-F634D5AED0F8}" presName="textRect" presStyleLbl="revTx" presStyleIdx="0" presStyleCnt="4">
        <dgm:presLayoutVars>
          <dgm:chMax val="1"/>
          <dgm:chPref val="1"/>
        </dgm:presLayoutVars>
      </dgm:prSet>
      <dgm:spPr/>
    </dgm:pt>
    <dgm:pt modelId="{8B23A8AB-F571-441A-9DA7-C7F29770644A}" type="pres">
      <dgm:prSet presAssocID="{0821C83C-7EF4-45C7-8E59-980C0CDA504D}" presName="sibTrans" presStyleCnt="0"/>
      <dgm:spPr/>
    </dgm:pt>
    <dgm:pt modelId="{CDB48D29-CF7E-4AC1-95E2-3FC5C5836DAD}" type="pres">
      <dgm:prSet presAssocID="{0220E844-8371-42F9-BD94-547892F76751}" presName="compNode" presStyleCnt="0"/>
      <dgm:spPr/>
    </dgm:pt>
    <dgm:pt modelId="{C49609FA-1520-46BE-85E1-FE04C618CA4F}" type="pres">
      <dgm:prSet presAssocID="{0220E844-8371-42F9-BD94-547892F7675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6A2AC6E-8845-4189-B390-1AC25CC646EF}" type="pres">
      <dgm:prSet presAssocID="{0220E844-8371-42F9-BD94-547892F76751}" presName="spaceRect" presStyleCnt="0"/>
      <dgm:spPr/>
    </dgm:pt>
    <dgm:pt modelId="{A999E80E-8DA1-4051-82F3-539BB694910E}" type="pres">
      <dgm:prSet presAssocID="{0220E844-8371-42F9-BD94-547892F76751}" presName="textRect" presStyleLbl="revTx" presStyleIdx="1" presStyleCnt="4">
        <dgm:presLayoutVars>
          <dgm:chMax val="1"/>
          <dgm:chPref val="1"/>
        </dgm:presLayoutVars>
      </dgm:prSet>
      <dgm:spPr/>
    </dgm:pt>
    <dgm:pt modelId="{7EA2637A-A773-4028-99DE-66269C3F81F2}" type="pres">
      <dgm:prSet presAssocID="{5F33CD89-1E7C-45F5-BBB8-3A8E45F29BA0}" presName="sibTrans" presStyleCnt="0"/>
      <dgm:spPr/>
    </dgm:pt>
    <dgm:pt modelId="{20B9954F-AE5C-4893-BC11-EB74CC4CA32B}" type="pres">
      <dgm:prSet presAssocID="{6617A94F-4534-4135-8930-B10A90BA472A}" presName="compNode" presStyleCnt="0"/>
      <dgm:spPr/>
    </dgm:pt>
    <dgm:pt modelId="{C761AE70-4EB8-4A1B-8A50-C147CA1895B3}" type="pres">
      <dgm:prSet presAssocID="{6617A94F-4534-4135-8930-B10A90BA472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C2589765-012D-407E-9908-2CD4638D525F}" type="pres">
      <dgm:prSet presAssocID="{6617A94F-4534-4135-8930-B10A90BA472A}" presName="spaceRect" presStyleCnt="0"/>
      <dgm:spPr/>
    </dgm:pt>
    <dgm:pt modelId="{5A613C56-F5A3-434E-8233-0A4D16492710}" type="pres">
      <dgm:prSet presAssocID="{6617A94F-4534-4135-8930-B10A90BA472A}" presName="textRect" presStyleLbl="revTx" presStyleIdx="2" presStyleCnt="4">
        <dgm:presLayoutVars>
          <dgm:chMax val="1"/>
          <dgm:chPref val="1"/>
        </dgm:presLayoutVars>
      </dgm:prSet>
      <dgm:spPr/>
    </dgm:pt>
    <dgm:pt modelId="{3CF26F26-B87B-4BC4-BE46-F46876EE3062}" type="pres">
      <dgm:prSet presAssocID="{DEF06F7F-40D9-449C-8998-3DB123D4BF4A}" presName="sibTrans" presStyleCnt="0"/>
      <dgm:spPr/>
    </dgm:pt>
    <dgm:pt modelId="{3B83BE13-D30C-4C2F-B7B4-648AA15E7A96}" type="pres">
      <dgm:prSet presAssocID="{0A1C278D-78A5-401E-AD37-0DB3973634D9}" presName="compNode" presStyleCnt="0"/>
      <dgm:spPr/>
    </dgm:pt>
    <dgm:pt modelId="{34EDC012-E1D3-4CC2-A893-FF004460388B}" type="pres">
      <dgm:prSet presAssocID="{0A1C278D-78A5-401E-AD37-0DB3973634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DF329F-97F6-4E1B-9FAE-729E4E1354CC}" type="pres">
      <dgm:prSet presAssocID="{0A1C278D-78A5-401E-AD37-0DB3973634D9}" presName="spaceRect" presStyleCnt="0"/>
      <dgm:spPr/>
    </dgm:pt>
    <dgm:pt modelId="{99906C1D-9501-4800-A796-E729E690E306}" type="pres">
      <dgm:prSet presAssocID="{0A1C278D-78A5-401E-AD37-0DB3973634D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FA34C0A-9A5B-4747-BF30-F1A2538A6C53}" type="presOf" srcId="{C32008ED-3DDA-4D3F-9E07-C9881FF99716}" destId="{5C26B1B0-5A8A-441E-BAC6-FCDD1286013C}" srcOrd="0" destOrd="0" presId="urn:microsoft.com/office/officeart/2018/2/layout/IconLabelList"/>
    <dgm:cxn modelId="{21A2F30C-F3A9-4475-987C-F46F5E992EE9}" srcId="{C32008ED-3DDA-4D3F-9E07-C9881FF99716}" destId="{0A1C278D-78A5-401E-AD37-0DB3973634D9}" srcOrd="3" destOrd="0" parTransId="{E668C32E-0C85-4B4A-A17F-F2683B254FDB}" sibTransId="{5E7F28EC-39E7-4FCD-8865-1288D50C55E9}"/>
    <dgm:cxn modelId="{1932623C-8F2D-45D9-BB42-2BE0BB173157}" type="presOf" srcId="{0220E844-8371-42F9-BD94-547892F76751}" destId="{A999E80E-8DA1-4051-82F3-539BB694910E}" srcOrd="0" destOrd="0" presId="urn:microsoft.com/office/officeart/2018/2/layout/IconLabelList"/>
    <dgm:cxn modelId="{9A463A5B-3E21-4D88-8D29-A50FFD7DDEF7}" srcId="{C32008ED-3DDA-4D3F-9E07-C9881FF99716}" destId="{82FC7CA5-FE9F-4579-8FF2-F634D5AED0F8}" srcOrd="0" destOrd="0" parTransId="{5E553E50-BB12-448B-8A0B-7145C74F9B68}" sibTransId="{0821C83C-7EF4-45C7-8E59-980C0CDA504D}"/>
    <dgm:cxn modelId="{F3FB4282-1D07-4AB5-898E-DFDF24BF80E9}" type="presOf" srcId="{0A1C278D-78A5-401E-AD37-0DB3973634D9}" destId="{99906C1D-9501-4800-A796-E729E690E306}" srcOrd="0" destOrd="0" presId="urn:microsoft.com/office/officeart/2018/2/layout/IconLabelList"/>
    <dgm:cxn modelId="{3EA29F94-0B1C-4461-8186-02E7E6860404}" srcId="{C32008ED-3DDA-4D3F-9E07-C9881FF99716}" destId="{6617A94F-4534-4135-8930-B10A90BA472A}" srcOrd="2" destOrd="0" parTransId="{FDB8E386-0EEF-467A-93E2-28F57ED1549D}" sibTransId="{DEF06F7F-40D9-449C-8998-3DB123D4BF4A}"/>
    <dgm:cxn modelId="{966223AB-B7DF-4853-B325-CBC32E447DF1}" type="presOf" srcId="{6617A94F-4534-4135-8930-B10A90BA472A}" destId="{5A613C56-F5A3-434E-8233-0A4D16492710}" srcOrd="0" destOrd="0" presId="urn:microsoft.com/office/officeart/2018/2/layout/IconLabelList"/>
    <dgm:cxn modelId="{6D4F54D5-CAE9-4631-AA19-4B5A0C004784}" type="presOf" srcId="{82FC7CA5-FE9F-4579-8FF2-F634D5AED0F8}" destId="{E3FA6B92-F68D-420F-9FCB-2579826E7EA3}" srcOrd="0" destOrd="0" presId="urn:microsoft.com/office/officeart/2018/2/layout/IconLabelList"/>
    <dgm:cxn modelId="{AC724CFC-DD45-419C-B73E-6618AE4739FA}" srcId="{C32008ED-3DDA-4D3F-9E07-C9881FF99716}" destId="{0220E844-8371-42F9-BD94-547892F76751}" srcOrd="1" destOrd="0" parTransId="{9C68A1AC-DC5D-412E-8DE2-E43BC50D28A4}" sibTransId="{5F33CD89-1E7C-45F5-BBB8-3A8E45F29BA0}"/>
    <dgm:cxn modelId="{78FBD814-7C5C-44A0-99CE-DA43A617990C}" type="presParOf" srcId="{5C26B1B0-5A8A-441E-BAC6-FCDD1286013C}" destId="{5707AD64-D7F1-4010-8FA5-84DA835263C8}" srcOrd="0" destOrd="0" presId="urn:microsoft.com/office/officeart/2018/2/layout/IconLabelList"/>
    <dgm:cxn modelId="{55DD7DC2-0D7C-45AA-A7A2-797801B1F0B2}" type="presParOf" srcId="{5707AD64-D7F1-4010-8FA5-84DA835263C8}" destId="{9EE2021B-433E-4A3D-8C4D-4025F25B3E95}" srcOrd="0" destOrd="0" presId="urn:microsoft.com/office/officeart/2018/2/layout/IconLabelList"/>
    <dgm:cxn modelId="{BCABA27C-5DAD-48C3-85F6-90D59619E91E}" type="presParOf" srcId="{5707AD64-D7F1-4010-8FA5-84DA835263C8}" destId="{91C98A4B-57DA-4736-B76C-0DDB71011073}" srcOrd="1" destOrd="0" presId="urn:microsoft.com/office/officeart/2018/2/layout/IconLabelList"/>
    <dgm:cxn modelId="{2D61AFBE-A9F2-4585-A4C1-D1D4B74F8C63}" type="presParOf" srcId="{5707AD64-D7F1-4010-8FA5-84DA835263C8}" destId="{E3FA6B92-F68D-420F-9FCB-2579826E7EA3}" srcOrd="2" destOrd="0" presId="urn:microsoft.com/office/officeart/2018/2/layout/IconLabelList"/>
    <dgm:cxn modelId="{071FA334-A6A2-4426-8823-DAF5B8FF437A}" type="presParOf" srcId="{5C26B1B0-5A8A-441E-BAC6-FCDD1286013C}" destId="{8B23A8AB-F571-441A-9DA7-C7F29770644A}" srcOrd="1" destOrd="0" presId="urn:microsoft.com/office/officeart/2018/2/layout/IconLabelList"/>
    <dgm:cxn modelId="{DD1D9B67-7CF7-4A6D-B6E6-98FDD76717D4}" type="presParOf" srcId="{5C26B1B0-5A8A-441E-BAC6-FCDD1286013C}" destId="{CDB48D29-CF7E-4AC1-95E2-3FC5C5836DAD}" srcOrd="2" destOrd="0" presId="urn:microsoft.com/office/officeart/2018/2/layout/IconLabelList"/>
    <dgm:cxn modelId="{08045622-4F85-414D-9A4E-2733E36A299A}" type="presParOf" srcId="{CDB48D29-CF7E-4AC1-95E2-3FC5C5836DAD}" destId="{C49609FA-1520-46BE-85E1-FE04C618CA4F}" srcOrd="0" destOrd="0" presId="urn:microsoft.com/office/officeart/2018/2/layout/IconLabelList"/>
    <dgm:cxn modelId="{8DFA0885-D464-4D91-B691-6C379D4E1C6E}" type="presParOf" srcId="{CDB48D29-CF7E-4AC1-95E2-3FC5C5836DAD}" destId="{E6A2AC6E-8845-4189-B390-1AC25CC646EF}" srcOrd="1" destOrd="0" presId="urn:microsoft.com/office/officeart/2018/2/layout/IconLabelList"/>
    <dgm:cxn modelId="{C61DF71C-B2B9-4F88-8D40-155766B0738A}" type="presParOf" srcId="{CDB48D29-CF7E-4AC1-95E2-3FC5C5836DAD}" destId="{A999E80E-8DA1-4051-82F3-539BB694910E}" srcOrd="2" destOrd="0" presId="urn:microsoft.com/office/officeart/2018/2/layout/IconLabelList"/>
    <dgm:cxn modelId="{EA3EFF18-350A-4CA6-A777-3A07CD17F475}" type="presParOf" srcId="{5C26B1B0-5A8A-441E-BAC6-FCDD1286013C}" destId="{7EA2637A-A773-4028-99DE-66269C3F81F2}" srcOrd="3" destOrd="0" presId="urn:microsoft.com/office/officeart/2018/2/layout/IconLabelList"/>
    <dgm:cxn modelId="{78B3726C-D278-4C89-933A-05F7A215E1BD}" type="presParOf" srcId="{5C26B1B0-5A8A-441E-BAC6-FCDD1286013C}" destId="{20B9954F-AE5C-4893-BC11-EB74CC4CA32B}" srcOrd="4" destOrd="0" presId="urn:microsoft.com/office/officeart/2018/2/layout/IconLabelList"/>
    <dgm:cxn modelId="{68A58158-A838-41DC-8DC6-B5EEC42E7BBC}" type="presParOf" srcId="{20B9954F-AE5C-4893-BC11-EB74CC4CA32B}" destId="{C761AE70-4EB8-4A1B-8A50-C147CA1895B3}" srcOrd="0" destOrd="0" presId="urn:microsoft.com/office/officeart/2018/2/layout/IconLabelList"/>
    <dgm:cxn modelId="{1A61D1ED-235C-4991-A0F0-41EFD2F0F709}" type="presParOf" srcId="{20B9954F-AE5C-4893-BC11-EB74CC4CA32B}" destId="{C2589765-012D-407E-9908-2CD4638D525F}" srcOrd="1" destOrd="0" presId="urn:microsoft.com/office/officeart/2018/2/layout/IconLabelList"/>
    <dgm:cxn modelId="{32C04317-BC9E-4917-8545-C1E6CC0B6BB7}" type="presParOf" srcId="{20B9954F-AE5C-4893-BC11-EB74CC4CA32B}" destId="{5A613C56-F5A3-434E-8233-0A4D16492710}" srcOrd="2" destOrd="0" presId="urn:microsoft.com/office/officeart/2018/2/layout/IconLabelList"/>
    <dgm:cxn modelId="{78F04814-0CCB-41DA-8DBE-2F7068D8A9CF}" type="presParOf" srcId="{5C26B1B0-5A8A-441E-BAC6-FCDD1286013C}" destId="{3CF26F26-B87B-4BC4-BE46-F46876EE3062}" srcOrd="5" destOrd="0" presId="urn:microsoft.com/office/officeart/2018/2/layout/IconLabelList"/>
    <dgm:cxn modelId="{6D4C25C2-1E5B-4A7A-9DF7-8613D26CCF20}" type="presParOf" srcId="{5C26B1B0-5A8A-441E-BAC6-FCDD1286013C}" destId="{3B83BE13-D30C-4C2F-B7B4-648AA15E7A96}" srcOrd="6" destOrd="0" presId="urn:microsoft.com/office/officeart/2018/2/layout/IconLabelList"/>
    <dgm:cxn modelId="{F27EABAA-5EEE-43E0-B3BA-BA29472906AE}" type="presParOf" srcId="{3B83BE13-D30C-4C2F-B7B4-648AA15E7A96}" destId="{34EDC012-E1D3-4CC2-A893-FF004460388B}" srcOrd="0" destOrd="0" presId="urn:microsoft.com/office/officeart/2018/2/layout/IconLabelList"/>
    <dgm:cxn modelId="{BA1316AD-70CE-45A4-83F1-E5A5F683FFE0}" type="presParOf" srcId="{3B83BE13-D30C-4C2F-B7B4-648AA15E7A96}" destId="{ADDF329F-97F6-4E1B-9FAE-729E4E1354CC}" srcOrd="1" destOrd="0" presId="urn:microsoft.com/office/officeart/2018/2/layout/IconLabelList"/>
    <dgm:cxn modelId="{258DBE1A-0E56-4BA8-8DE3-27C54B4A5972}" type="presParOf" srcId="{3B83BE13-D30C-4C2F-B7B4-648AA15E7A96}" destId="{99906C1D-9501-4800-A796-E729E690E30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8A6855-F8B3-45E3-A790-18FD38D1067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BE32C7-C2D2-476C-B3EA-2FEBCF1188D6}">
      <dgm:prSet/>
      <dgm:spPr/>
      <dgm:t>
        <a:bodyPr/>
        <a:lstStyle/>
        <a:p>
          <a:r>
            <a:rPr lang="en-US"/>
            <a:t>Implementation initiated</a:t>
          </a:r>
        </a:p>
      </dgm:t>
    </dgm:pt>
    <dgm:pt modelId="{5AE66889-8A62-40EE-ACF9-0B62091FAAD3}" type="parTrans" cxnId="{B75AF8D8-F9FD-430B-BB87-841F353ABED5}">
      <dgm:prSet/>
      <dgm:spPr/>
      <dgm:t>
        <a:bodyPr/>
        <a:lstStyle/>
        <a:p>
          <a:endParaRPr lang="en-US"/>
        </a:p>
      </dgm:t>
    </dgm:pt>
    <dgm:pt modelId="{408897BD-49A3-4EDF-8240-7A8998A8C169}" type="sibTrans" cxnId="{B75AF8D8-F9FD-430B-BB87-841F353ABED5}">
      <dgm:prSet/>
      <dgm:spPr/>
      <dgm:t>
        <a:bodyPr/>
        <a:lstStyle/>
        <a:p>
          <a:endParaRPr lang="en-US"/>
        </a:p>
      </dgm:t>
    </dgm:pt>
    <dgm:pt modelId="{B7A4BFF3-4727-4059-B8BF-80985A409BB8}">
      <dgm:prSet/>
      <dgm:spPr/>
      <dgm:t>
        <a:bodyPr/>
        <a:lstStyle/>
        <a:p>
          <a:r>
            <a:rPr lang="en-US"/>
            <a:t>Different parts developed and tested individually</a:t>
          </a:r>
        </a:p>
      </dgm:t>
    </dgm:pt>
    <dgm:pt modelId="{2A399AE0-0FAC-4C8F-A13A-4A3827E2A954}" type="parTrans" cxnId="{9CD78229-A519-4DFD-BFEF-F6172A23DC6E}">
      <dgm:prSet/>
      <dgm:spPr/>
      <dgm:t>
        <a:bodyPr/>
        <a:lstStyle/>
        <a:p>
          <a:endParaRPr lang="en-US"/>
        </a:p>
      </dgm:t>
    </dgm:pt>
    <dgm:pt modelId="{09B48E70-D851-49C8-A7A6-C574CF39964E}" type="sibTrans" cxnId="{9CD78229-A519-4DFD-BFEF-F6172A23DC6E}">
      <dgm:prSet/>
      <dgm:spPr/>
      <dgm:t>
        <a:bodyPr/>
        <a:lstStyle/>
        <a:p>
          <a:endParaRPr lang="en-US"/>
        </a:p>
      </dgm:t>
    </dgm:pt>
    <dgm:pt modelId="{5E7621F4-9993-4B9B-A7DD-DE3D264D3037}" type="pres">
      <dgm:prSet presAssocID="{048A6855-F8B3-45E3-A790-18FD38D10671}" presName="root" presStyleCnt="0">
        <dgm:presLayoutVars>
          <dgm:dir/>
          <dgm:resizeHandles val="exact"/>
        </dgm:presLayoutVars>
      </dgm:prSet>
      <dgm:spPr/>
    </dgm:pt>
    <dgm:pt modelId="{FCF6D2FB-307E-47D4-B618-16A5BCB21D77}" type="pres">
      <dgm:prSet presAssocID="{BCBE32C7-C2D2-476C-B3EA-2FEBCF1188D6}" presName="compNode" presStyleCnt="0"/>
      <dgm:spPr/>
    </dgm:pt>
    <dgm:pt modelId="{8E104961-B927-4369-98BF-CF00D299AADA}" type="pres">
      <dgm:prSet presAssocID="{BCBE32C7-C2D2-476C-B3EA-2FEBCF1188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F98E62F-1F51-4F42-A0E0-C50F9260229B}" type="pres">
      <dgm:prSet presAssocID="{BCBE32C7-C2D2-476C-B3EA-2FEBCF1188D6}" presName="spaceRect" presStyleCnt="0"/>
      <dgm:spPr/>
    </dgm:pt>
    <dgm:pt modelId="{B2E1A3C8-AEC3-4CEC-91FA-16E635291B29}" type="pres">
      <dgm:prSet presAssocID="{BCBE32C7-C2D2-476C-B3EA-2FEBCF1188D6}" presName="textRect" presStyleLbl="revTx" presStyleIdx="0" presStyleCnt="2">
        <dgm:presLayoutVars>
          <dgm:chMax val="1"/>
          <dgm:chPref val="1"/>
        </dgm:presLayoutVars>
      </dgm:prSet>
      <dgm:spPr/>
    </dgm:pt>
    <dgm:pt modelId="{AE1F0F4E-60D3-470C-A48F-18B37487FA66}" type="pres">
      <dgm:prSet presAssocID="{408897BD-49A3-4EDF-8240-7A8998A8C169}" presName="sibTrans" presStyleCnt="0"/>
      <dgm:spPr/>
    </dgm:pt>
    <dgm:pt modelId="{FA75EC3E-ED33-4BB6-934F-57ACB7B0192E}" type="pres">
      <dgm:prSet presAssocID="{B7A4BFF3-4727-4059-B8BF-80985A409BB8}" presName="compNode" presStyleCnt="0"/>
      <dgm:spPr/>
    </dgm:pt>
    <dgm:pt modelId="{5E405B39-5280-46EE-9828-85D890670C16}" type="pres">
      <dgm:prSet presAssocID="{B7A4BFF3-4727-4059-B8BF-80985A409B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023431A4-01A7-46CF-A9F2-842455F61B10}" type="pres">
      <dgm:prSet presAssocID="{B7A4BFF3-4727-4059-B8BF-80985A409BB8}" presName="spaceRect" presStyleCnt="0"/>
      <dgm:spPr/>
    </dgm:pt>
    <dgm:pt modelId="{6ACBE52C-986F-4BDA-9369-AC4A95C1FA2E}" type="pres">
      <dgm:prSet presAssocID="{B7A4BFF3-4727-4059-B8BF-80985A409BB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2A0E911-3572-4F58-9AD0-1E9BFDEF357D}" type="presOf" srcId="{B7A4BFF3-4727-4059-B8BF-80985A409BB8}" destId="{6ACBE52C-986F-4BDA-9369-AC4A95C1FA2E}" srcOrd="0" destOrd="0" presId="urn:microsoft.com/office/officeart/2018/2/layout/IconLabelList"/>
    <dgm:cxn modelId="{9CD78229-A519-4DFD-BFEF-F6172A23DC6E}" srcId="{048A6855-F8B3-45E3-A790-18FD38D10671}" destId="{B7A4BFF3-4727-4059-B8BF-80985A409BB8}" srcOrd="1" destOrd="0" parTransId="{2A399AE0-0FAC-4C8F-A13A-4A3827E2A954}" sibTransId="{09B48E70-D851-49C8-A7A6-C574CF39964E}"/>
    <dgm:cxn modelId="{3AF6B430-02B4-4474-97A5-C7C6D19672C1}" type="presOf" srcId="{BCBE32C7-C2D2-476C-B3EA-2FEBCF1188D6}" destId="{B2E1A3C8-AEC3-4CEC-91FA-16E635291B29}" srcOrd="0" destOrd="0" presId="urn:microsoft.com/office/officeart/2018/2/layout/IconLabelList"/>
    <dgm:cxn modelId="{C7F3E4C0-C83A-468C-B7F9-57C076B4312B}" type="presOf" srcId="{048A6855-F8B3-45E3-A790-18FD38D10671}" destId="{5E7621F4-9993-4B9B-A7DD-DE3D264D3037}" srcOrd="0" destOrd="0" presId="urn:microsoft.com/office/officeart/2018/2/layout/IconLabelList"/>
    <dgm:cxn modelId="{B75AF8D8-F9FD-430B-BB87-841F353ABED5}" srcId="{048A6855-F8B3-45E3-A790-18FD38D10671}" destId="{BCBE32C7-C2D2-476C-B3EA-2FEBCF1188D6}" srcOrd="0" destOrd="0" parTransId="{5AE66889-8A62-40EE-ACF9-0B62091FAAD3}" sibTransId="{408897BD-49A3-4EDF-8240-7A8998A8C169}"/>
    <dgm:cxn modelId="{476F8309-53A6-4712-AC33-5376C0C6DD4D}" type="presParOf" srcId="{5E7621F4-9993-4B9B-A7DD-DE3D264D3037}" destId="{FCF6D2FB-307E-47D4-B618-16A5BCB21D77}" srcOrd="0" destOrd="0" presId="urn:microsoft.com/office/officeart/2018/2/layout/IconLabelList"/>
    <dgm:cxn modelId="{D0E96584-5EB9-4B25-8E99-6190E06B9DFB}" type="presParOf" srcId="{FCF6D2FB-307E-47D4-B618-16A5BCB21D77}" destId="{8E104961-B927-4369-98BF-CF00D299AADA}" srcOrd="0" destOrd="0" presId="urn:microsoft.com/office/officeart/2018/2/layout/IconLabelList"/>
    <dgm:cxn modelId="{837A55F5-9D5D-4DA2-9F22-61F96900285F}" type="presParOf" srcId="{FCF6D2FB-307E-47D4-B618-16A5BCB21D77}" destId="{7F98E62F-1F51-4F42-A0E0-C50F9260229B}" srcOrd="1" destOrd="0" presId="urn:microsoft.com/office/officeart/2018/2/layout/IconLabelList"/>
    <dgm:cxn modelId="{EADFC6C4-3FAB-43BB-94FF-28B1E8F5D912}" type="presParOf" srcId="{FCF6D2FB-307E-47D4-B618-16A5BCB21D77}" destId="{B2E1A3C8-AEC3-4CEC-91FA-16E635291B29}" srcOrd="2" destOrd="0" presId="urn:microsoft.com/office/officeart/2018/2/layout/IconLabelList"/>
    <dgm:cxn modelId="{531CB2CB-82B6-4D86-9576-8981291A58C1}" type="presParOf" srcId="{5E7621F4-9993-4B9B-A7DD-DE3D264D3037}" destId="{AE1F0F4E-60D3-470C-A48F-18B37487FA66}" srcOrd="1" destOrd="0" presId="urn:microsoft.com/office/officeart/2018/2/layout/IconLabelList"/>
    <dgm:cxn modelId="{5470A839-6611-47E6-A18F-45DE82754306}" type="presParOf" srcId="{5E7621F4-9993-4B9B-A7DD-DE3D264D3037}" destId="{FA75EC3E-ED33-4BB6-934F-57ACB7B0192E}" srcOrd="2" destOrd="0" presId="urn:microsoft.com/office/officeart/2018/2/layout/IconLabelList"/>
    <dgm:cxn modelId="{20A395A7-669A-4B04-AE4C-980BF4C36E14}" type="presParOf" srcId="{FA75EC3E-ED33-4BB6-934F-57ACB7B0192E}" destId="{5E405B39-5280-46EE-9828-85D890670C16}" srcOrd="0" destOrd="0" presId="urn:microsoft.com/office/officeart/2018/2/layout/IconLabelList"/>
    <dgm:cxn modelId="{215CEFC9-1E61-4F4C-AAEE-209EA2C69FB9}" type="presParOf" srcId="{FA75EC3E-ED33-4BB6-934F-57ACB7B0192E}" destId="{023431A4-01A7-46CF-A9F2-842455F61B10}" srcOrd="1" destOrd="0" presId="urn:microsoft.com/office/officeart/2018/2/layout/IconLabelList"/>
    <dgm:cxn modelId="{3B2F663E-13F2-447D-8326-85F1DCF9CB7D}" type="presParOf" srcId="{FA75EC3E-ED33-4BB6-934F-57ACB7B0192E}" destId="{6ACBE52C-986F-4BDA-9369-AC4A95C1FA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B3BD43-1505-4868-A8E6-224A1804480F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D056EF-ACC5-48BE-82C6-D81EAB36430E}">
      <dgm:prSet/>
      <dgm:spPr/>
      <dgm:t>
        <a:bodyPr/>
        <a:lstStyle/>
        <a:p>
          <a:r>
            <a:rPr lang="en-US"/>
            <a:t>Help in minimizing spread of disinformation</a:t>
          </a:r>
        </a:p>
      </dgm:t>
    </dgm:pt>
    <dgm:pt modelId="{A7FD1969-713A-4D8E-BFD1-A73449E5A3DC}" type="parTrans" cxnId="{D4658F21-D69F-478F-BBFA-A046BD3A44D3}">
      <dgm:prSet/>
      <dgm:spPr/>
      <dgm:t>
        <a:bodyPr/>
        <a:lstStyle/>
        <a:p>
          <a:endParaRPr lang="en-US"/>
        </a:p>
      </dgm:t>
    </dgm:pt>
    <dgm:pt modelId="{6A483138-A5A5-40BD-8FFE-B95F568FFD16}" type="sibTrans" cxnId="{D4658F21-D69F-478F-BBFA-A046BD3A44D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723ED33-F937-49BB-8169-B0532B435047}">
      <dgm:prSet/>
      <dgm:spPr/>
      <dgm:t>
        <a:bodyPr/>
        <a:lstStyle/>
        <a:p>
          <a:r>
            <a:rPr lang="en-US"/>
            <a:t>Protect people's right to true information</a:t>
          </a:r>
        </a:p>
      </dgm:t>
    </dgm:pt>
    <dgm:pt modelId="{4B3C4967-5027-44B9-9417-DBD196E34252}" type="parTrans" cxnId="{508FA23B-6DBD-4469-809C-BB1E42635B68}">
      <dgm:prSet/>
      <dgm:spPr/>
      <dgm:t>
        <a:bodyPr/>
        <a:lstStyle/>
        <a:p>
          <a:endParaRPr lang="en-US"/>
        </a:p>
      </dgm:t>
    </dgm:pt>
    <dgm:pt modelId="{9DF3A78F-0756-45B8-B54C-753042059316}" type="sibTrans" cxnId="{508FA23B-6DBD-4469-809C-BB1E42635B6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B9F8715-FC70-4364-A51A-F7A68AE64B0E}">
      <dgm:prSet/>
      <dgm:spPr/>
      <dgm:t>
        <a:bodyPr/>
        <a:lstStyle/>
        <a:p>
          <a:r>
            <a:rPr lang="en-US"/>
            <a:t>Identify real news from fake news</a:t>
          </a:r>
        </a:p>
      </dgm:t>
    </dgm:pt>
    <dgm:pt modelId="{FE4D1FBD-0366-478E-97F5-D9D8CD87BE0C}" type="parTrans" cxnId="{ECF25FB1-BD33-490B-AD1F-B549C29B9EB4}">
      <dgm:prSet/>
      <dgm:spPr/>
      <dgm:t>
        <a:bodyPr/>
        <a:lstStyle/>
        <a:p>
          <a:endParaRPr lang="en-US"/>
        </a:p>
      </dgm:t>
    </dgm:pt>
    <dgm:pt modelId="{BCB37717-CC8C-4D44-B4F6-371D916F6735}" type="sibTrans" cxnId="{ECF25FB1-BD33-490B-AD1F-B549C29B9EB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EBA857B-3350-48E9-9D1B-EC823E6C3D4A}" type="pres">
      <dgm:prSet presAssocID="{79B3BD43-1505-4868-A8E6-224A1804480F}" presName="Name0" presStyleCnt="0">
        <dgm:presLayoutVars>
          <dgm:animLvl val="lvl"/>
          <dgm:resizeHandles val="exact"/>
        </dgm:presLayoutVars>
      </dgm:prSet>
      <dgm:spPr/>
    </dgm:pt>
    <dgm:pt modelId="{3048C1A0-A348-43B4-B9D9-1F7900C8DCE7}" type="pres">
      <dgm:prSet presAssocID="{0BD056EF-ACC5-48BE-82C6-D81EAB36430E}" presName="compositeNode" presStyleCnt="0">
        <dgm:presLayoutVars>
          <dgm:bulletEnabled val="1"/>
        </dgm:presLayoutVars>
      </dgm:prSet>
      <dgm:spPr/>
    </dgm:pt>
    <dgm:pt modelId="{9154A26B-ACC8-4E5B-A778-41240DFF367C}" type="pres">
      <dgm:prSet presAssocID="{0BD056EF-ACC5-48BE-82C6-D81EAB36430E}" presName="bgRect" presStyleLbl="bgAccFollowNode1" presStyleIdx="0" presStyleCnt="3"/>
      <dgm:spPr/>
    </dgm:pt>
    <dgm:pt modelId="{2FA00389-A4FD-4D7B-AD51-6E61F8C912AB}" type="pres">
      <dgm:prSet presAssocID="{6A483138-A5A5-40BD-8FFE-B95F568FFD1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6C03C6C-A73D-46BB-850A-D250835FD961}" type="pres">
      <dgm:prSet presAssocID="{0BD056EF-ACC5-48BE-82C6-D81EAB36430E}" presName="bottomLine" presStyleLbl="alignNode1" presStyleIdx="1" presStyleCnt="6">
        <dgm:presLayoutVars/>
      </dgm:prSet>
      <dgm:spPr/>
    </dgm:pt>
    <dgm:pt modelId="{88746C88-E5A7-470C-B0A5-41ACE64394E8}" type="pres">
      <dgm:prSet presAssocID="{0BD056EF-ACC5-48BE-82C6-D81EAB36430E}" presName="nodeText" presStyleLbl="bgAccFollowNode1" presStyleIdx="0" presStyleCnt="3">
        <dgm:presLayoutVars>
          <dgm:bulletEnabled val="1"/>
        </dgm:presLayoutVars>
      </dgm:prSet>
      <dgm:spPr/>
    </dgm:pt>
    <dgm:pt modelId="{AC1B4C39-3BD5-450B-9B07-31CBE276D0AE}" type="pres">
      <dgm:prSet presAssocID="{6A483138-A5A5-40BD-8FFE-B95F568FFD16}" presName="sibTrans" presStyleCnt="0"/>
      <dgm:spPr/>
    </dgm:pt>
    <dgm:pt modelId="{0E2C7AF0-BD1E-482D-83A2-0BFA2544BC99}" type="pres">
      <dgm:prSet presAssocID="{C723ED33-F937-49BB-8169-B0532B435047}" presName="compositeNode" presStyleCnt="0">
        <dgm:presLayoutVars>
          <dgm:bulletEnabled val="1"/>
        </dgm:presLayoutVars>
      </dgm:prSet>
      <dgm:spPr/>
    </dgm:pt>
    <dgm:pt modelId="{7ED25168-04A1-4D63-84C7-C7DC86E9F024}" type="pres">
      <dgm:prSet presAssocID="{C723ED33-F937-49BB-8169-B0532B435047}" presName="bgRect" presStyleLbl="bgAccFollowNode1" presStyleIdx="1" presStyleCnt="3"/>
      <dgm:spPr/>
    </dgm:pt>
    <dgm:pt modelId="{025DC46F-C301-41D6-B8C3-79138F2DC2B1}" type="pres">
      <dgm:prSet presAssocID="{9DF3A78F-0756-45B8-B54C-75304205931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031FD2A4-3BFC-43F1-82FE-A9EE494E07E3}" type="pres">
      <dgm:prSet presAssocID="{C723ED33-F937-49BB-8169-B0532B435047}" presName="bottomLine" presStyleLbl="alignNode1" presStyleIdx="3" presStyleCnt="6">
        <dgm:presLayoutVars/>
      </dgm:prSet>
      <dgm:spPr/>
    </dgm:pt>
    <dgm:pt modelId="{3385FE0D-0562-419A-9FB8-5021539F2D3E}" type="pres">
      <dgm:prSet presAssocID="{C723ED33-F937-49BB-8169-B0532B435047}" presName="nodeText" presStyleLbl="bgAccFollowNode1" presStyleIdx="1" presStyleCnt="3">
        <dgm:presLayoutVars>
          <dgm:bulletEnabled val="1"/>
        </dgm:presLayoutVars>
      </dgm:prSet>
      <dgm:spPr/>
    </dgm:pt>
    <dgm:pt modelId="{DF3976CA-F7BB-4AA4-9F9C-52D71E973371}" type="pres">
      <dgm:prSet presAssocID="{9DF3A78F-0756-45B8-B54C-753042059316}" presName="sibTrans" presStyleCnt="0"/>
      <dgm:spPr/>
    </dgm:pt>
    <dgm:pt modelId="{3085332D-D4A8-4BEE-B1DE-AB1DC0CB764C}" type="pres">
      <dgm:prSet presAssocID="{6B9F8715-FC70-4364-A51A-F7A68AE64B0E}" presName="compositeNode" presStyleCnt="0">
        <dgm:presLayoutVars>
          <dgm:bulletEnabled val="1"/>
        </dgm:presLayoutVars>
      </dgm:prSet>
      <dgm:spPr/>
    </dgm:pt>
    <dgm:pt modelId="{ED8202DB-9D1D-458D-892A-2DE6FA25F56C}" type="pres">
      <dgm:prSet presAssocID="{6B9F8715-FC70-4364-A51A-F7A68AE64B0E}" presName="bgRect" presStyleLbl="bgAccFollowNode1" presStyleIdx="2" presStyleCnt="3"/>
      <dgm:spPr/>
    </dgm:pt>
    <dgm:pt modelId="{D87D774E-A3A7-45B2-B89A-7841972079B2}" type="pres">
      <dgm:prSet presAssocID="{BCB37717-CC8C-4D44-B4F6-371D916F673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D7C9FD68-5ACF-4BD4-96C9-B5C1317D04C3}" type="pres">
      <dgm:prSet presAssocID="{6B9F8715-FC70-4364-A51A-F7A68AE64B0E}" presName="bottomLine" presStyleLbl="alignNode1" presStyleIdx="5" presStyleCnt="6">
        <dgm:presLayoutVars/>
      </dgm:prSet>
      <dgm:spPr/>
    </dgm:pt>
    <dgm:pt modelId="{D1026913-B542-4D65-99D1-A38907457474}" type="pres">
      <dgm:prSet presAssocID="{6B9F8715-FC70-4364-A51A-F7A68AE64B0E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EA63300-3D75-4A43-B5FC-F294150BC587}" type="presOf" srcId="{9DF3A78F-0756-45B8-B54C-753042059316}" destId="{025DC46F-C301-41D6-B8C3-79138F2DC2B1}" srcOrd="0" destOrd="0" presId="urn:microsoft.com/office/officeart/2016/7/layout/BasicLinearProcessNumbered"/>
    <dgm:cxn modelId="{D4658F21-D69F-478F-BBFA-A046BD3A44D3}" srcId="{79B3BD43-1505-4868-A8E6-224A1804480F}" destId="{0BD056EF-ACC5-48BE-82C6-D81EAB36430E}" srcOrd="0" destOrd="0" parTransId="{A7FD1969-713A-4D8E-BFD1-A73449E5A3DC}" sibTransId="{6A483138-A5A5-40BD-8FFE-B95F568FFD16}"/>
    <dgm:cxn modelId="{B0866935-0C2B-43D2-8434-C1CFF9EC7726}" type="presOf" srcId="{BCB37717-CC8C-4D44-B4F6-371D916F6735}" destId="{D87D774E-A3A7-45B2-B89A-7841972079B2}" srcOrd="0" destOrd="0" presId="urn:microsoft.com/office/officeart/2016/7/layout/BasicLinearProcessNumbered"/>
    <dgm:cxn modelId="{508FA23B-6DBD-4469-809C-BB1E42635B68}" srcId="{79B3BD43-1505-4868-A8E6-224A1804480F}" destId="{C723ED33-F937-49BB-8169-B0532B435047}" srcOrd="1" destOrd="0" parTransId="{4B3C4967-5027-44B9-9417-DBD196E34252}" sibTransId="{9DF3A78F-0756-45B8-B54C-753042059316}"/>
    <dgm:cxn modelId="{23E7596B-8366-4A76-9A67-3676E0DD1A78}" type="presOf" srcId="{0BD056EF-ACC5-48BE-82C6-D81EAB36430E}" destId="{9154A26B-ACC8-4E5B-A778-41240DFF367C}" srcOrd="0" destOrd="0" presId="urn:microsoft.com/office/officeart/2016/7/layout/BasicLinearProcessNumbered"/>
    <dgm:cxn modelId="{128B7C90-E395-46C8-8288-5A89F7F1B11E}" type="presOf" srcId="{6B9F8715-FC70-4364-A51A-F7A68AE64B0E}" destId="{ED8202DB-9D1D-458D-892A-2DE6FA25F56C}" srcOrd="0" destOrd="0" presId="urn:microsoft.com/office/officeart/2016/7/layout/BasicLinearProcessNumbered"/>
    <dgm:cxn modelId="{2533AD92-EAC4-4A30-98F8-DC47F6612613}" type="presOf" srcId="{C723ED33-F937-49BB-8169-B0532B435047}" destId="{7ED25168-04A1-4D63-84C7-C7DC86E9F024}" srcOrd="0" destOrd="0" presId="urn:microsoft.com/office/officeart/2016/7/layout/BasicLinearProcessNumbered"/>
    <dgm:cxn modelId="{9049159B-E1C8-4884-82C5-4A98742C30C6}" type="presOf" srcId="{6A483138-A5A5-40BD-8FFE-B95F568FFD16}" destId="{2FA00389-A4FD-4D7B-AD51-6E61F8C912AB}" srcOrd="0" destOrd="0" presId="urn:microsoft.com/office/officeart/2016/7/layout/BasicLinearProcessNumbered"/>
    <dgm:cxn modelId="{ECF25FB1-BD33-490B-AD1F-B549C29B9EB4}" srcId="{79B3BD43-1505-4868-A8E6-224A1804480F}" destId="{6B9F8715-FC70-4364-A51A-F7A68AE64B0E}" srcOrd="2" destOrd="0" parTransId="{FE4D1FBD-0366-478E-97F5-D9D8CD87BE0C}" sibTransId="{BCB37717-CC8C-4D44-B4F6-371D916F6735}"/>
    <dgm:cxn modelId="{11448DCB-9126-438D-A762-D9FE901054A0}" type="presOf" srcId="{79B3BD43-1505-4868-A8E6-224A1804480F}" destId="{5EBA857B-3350-48E9-9D1B-EC823E6C3D4A}" srcOrd="0" destOrd="0" presId="urn:microsoft.com/office/officeart/2016/7/layout/BasicLinearProcessNumbered"/>
    <dgm:cxn modelId="{3B1545CC-557A-4721-BA6B-AD000D468961}" type="presOf" srcId="{C723ED33-F937-49BB-8169-B0532B435047}" destId="{3385FE0D-0562-419A-9FB8-5021539F2D3E}" srcOrd="1" destOrd="0" presId="urn:microsoft.com/office/officeart/2016/7/layout/BasicLinearProcessNumbered"/>
    <dgm:cxn modelId="{510B0ACE-9553-49A9-9628-E332F0331CA3}" type="presOf" srcId="{6B9F8715-FC70-4364-A51A-F7A68AE64B0E}" destId="{D1026913-B542-4D65-99D1-A38907457474}" srcOrd="1" destOrd="0" presId="urn:microsoft.com/office/officeart/2016/7/layout/BasicLinearProcessNumbered"/>
    <dgm:cxn modelId="{A25483F7-F1F2-424F-900C-75D31D02B796}" type="presOf" srcId="{0BD056EF-ACC5-48BE-82C6-D81EAB36430E}" destId="{88746C88-E5A7-470C-B0A5-41ACE64394E8}" srcOrd="1" destOrd="0" presId="urn:microsoft.com/office/officeart/2016/7/layout/BasicLinearProcessNumbered"/>
    <dgm:cxn modelId="{1D8670FD-CCEA-4B9B-891B-6FC2B5DD69B7}" type="presParOf" srcId="{5EBA857B-3350-48E9-9D1B-EC823E6C3D4A}" destId="{3048C1A0-A348-43B4-B9D9-1F7900C8DCE7}" srcOrd="0" destOrd="0" presId="urn:microsoft.com/office/officeart/2016/7/layout/BasicLinearProcessNumbered"/>
    <dgm:cxn modelId="{50734A2F-D65E-4162-B4E8-663A5C97F823}" type="presParOf" srcId="{3048C1A0-A348-43B4-B9D9-1F7900C8DCE7}" destId="{9154A26B-ACC8-4E5B-A778-41240DFF367C}" srcOrd="0" destOrd="0" presId="urn:microsoft.com/office/officeart/2016/7/layout/BasicLinearProcessNumbered"/>
    <dgm:cxn modelId="{04E30A11-5E7E-451C-87F5-51169B72481B}" type="presParOf" srcId="{3048C1A0-A348-43B4-B9D9-1F7900C8DCE7}" destId="{2FA00389-A4FD-4D7B-AD51-6E61F8C912AB}" srcOrd="1" destOrd="0" presId="urn:microsoft.com/office/officeart/2016/7/layout/BasicLinearProcessNumbered"/>
    <dgm:cxn modelId="{D5E8F0A1-0524-4F24-A48B-0EBE367A65A1}" type="presParOf" srcId="{3048C1A0-A348-43B4-B9D9-1F7900C8DCE7}" destId="{96C03C6C-A73D-46BB-850A-D250835FD961}" srcOrd="2" destOrd="0" presId="urn:microsoft.com/office/officeart/2016/7/layout/BasicLinearProcessNumbered"/>
    <dgm:cxn modelId="{6C1810A8-0182-4518-B878-6D3926A60E87}" type="presParOf" srcId="{3048C1A0-A348-43B4-B9D9-1F7900C8DCE7}" destId="{88746C88-E5A7-470C-B0A5-41ACE64394E8}" srcOrd="3" destOrd="0" presId="urn:microsoft.com/office/officeart/2016/7/layout/BasicLinearProcessNumbered"/>
    <dgm:cxn modelId="{8F6130C3-0309-47C1-A0F1-A2D762716CD9}" type="presParOf" srcId="{5EBA857B-3350-48E9-9D1B-EC823E6C3D4A}" destId="{AC1B4C39-3BD5-450B-9B07-31CBE276D0AE}" srcOrd="1" destOrd="0" presId="urn:microsoft.com/office/officeart/2016/7/layout/BasicLinearProcessNumbered"/>
    <dgm:cxn modelId="{817C4614-C528-4872-A661-D8417D35097F}" type="presParOf" srcId="{5EBA857B-3350-48E9-9D1B-EC823E6C3D4A}" destId="{0E2C7AF0-BD1E-482D-83A2-0BFA2544BC99}" srcOrd="2" destOrd="0" presId="urn:microsoft.com/office/officeart/2016/7/layout/BasicLinearProcessNumbered"/>
    <dgm:cxn modelId="{46295926-00DF-4DD5-A178-1C4BF902071A}" type="presParOf" srcId="{0E2C7AF0-BD1E-482D-83A2-0BFA2544BC99}" destId="{7ED25168-04A1-4D63-84C7-C7DC86E9F024}" srcOrd="0" destOrd="0" presId="urn:microsoft.com/office/officeart/2016/7/layout/BasicLinearProcessNumbered"/>
    <dgm:cxn modelId="{73C9F031-1B39-4C97-945B-5D05C651BB43}" type="presParOf" srcId="{0E2C7AF0-BD1E-482D-83A2-0BFA2544BC99}" destId="{025DC46F-C301-41D6-B8C3-79138F2DC2B1}" srcOrd="1" destOrd="0" presId="urn:microsoft.com/office/officeart/2016/7/layout/BasicLinearProcessNumbered"/>
    <dgm:cxn modelId="{6B6363D8-BF63-4173-A896-1CA9018464A5}" type="presParOf" srcId="{0E2C7AF0-BD1E-482D-83A2-0BFA2544BC99}" destId="{031FD2A4-3BFC-43F1-82FE-A9EE494E07E3}" srcOrd="2" destOrd="0" presId="urn:microsoft.com/office/officeart/2016/7/layout/BasicLinearProcessNumbered"/>
    <dgm:cxn modelId="{A42EC5A0-B91C-418C-A69F-AE6D301C403C}" type="presParOf" srcId="{0E2C7AF0-BD1E-482D-83A2-0BFA2544BC99}" destId="{3385FE0D-0562-419A-9FB8-5021539F2D3E}" srcOrd="3" destOrd="0" presId="urn:microsoft.com/office/officeart/2016/7/layout/BasicLinearProcessNumbered"/>
    <dgm:cxn modelId="{B72D4C2A-E64B-4629-87DA-2DBF20228AFD}" type="presParOf" srcId="{5EBA857B-3350-48E9-9D1B-EC823E6C3D4A}" destId="{DF3976CA-F7BB-4AA4-9F9C-52D71E973371}" srcOrd="3" destOrd="0" presId="urn:microsoft.com/office/officeart/2016/7/layout/BasicLinearProcessNumbered"/>
    <dgm:cxn modelId="{AEACAD46-0BD6-4070-A360-049C71AE6BEA}" type="presParOf" srcId="{5EBA857B-3350-48E9-9D1B-EC823E6C3D4A}" destId="{3085332D-D4A8-4BEE-B1DE-AB1DC0CB764C}" srcOrd="4" destOrd="0" presId="urn:microsoft.com/office/officeart/2016/7/layout/BasicLinearProcessNumbered"/>
    <dgm:cxn modelId="{AFDE2158-B080-4E64-909D-0981A487C059}" type="presParOf" srcId="{3085332D-D4A8-4BEE-B1DE-AB1DC0CB764C}" destId="{ED8202DB-9D1D-458D-892A-2DE6FA25F56C}" srcOrd="0" destOrd="0" presId="urn:microsoft.com/office/officeart/2016/7/layout/BasicLinearProcessNumbered"/>
    <dgm:cxn modelId="{70ECA9AD-A61F-446E-AD97-DA812AA8E41A}" type="presParOf" srcId="{3085332D-D4A8-4BEE-B1DE-AB1DC0CB764C}" destId="{D87D774E-A3A7-45B2-B89A-7841972079B2}" srcOrd="1" destOrd="0" presId="urn:microsoft.com/office/officeart/2016/7/layout/BasicLinearProcessNumbered"/>
    <dgm:cxn modelId="{39F0AE37-2C55-4DC9-B399-2A34C8E20C7B}" type="presParOf" srcId="{3085332D-D4A8-4BEE-B1DE-AB1DC0CB764C}" destId="{D7C9FD68-5ACF-4BD4-96C9-B5C1317D04C3}" srcOrd="2" destOrd="0" presId="urn:microsoft.com/office/officeart/2016/7/layout/BasicLinearProcessNumbered"/>
    <dgm:cxn modelId="{24DECF2A-7AE2-4DE8-A41C-D8423716028D}" type="presParOf" srcId="{3085332D-D4A8-4BEE-B1DE-AB1DC0CB764C}" destId="{D1026913-B542-4D65-99D1-A3890745747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F4A062-1506-4519-9A1C-44435889C37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564144-7E37-4F19-8584-88869AE23B12}">
      <dgm:prSet/>
      <dgm:spPr/>
      <dgm:t>
        <a:bodyPr/>
        <a:lstStyle/>
        <a:p>
          <a:r>
            <a:rPr lang="en-US"/>
            <a:t>Only one domain(politics).</a:t>
          </a:r>
        </a:p>
      </dgm:t>
    </dgm:pt>
    <dgm:pt modelId="{F3EF745B-8ED1-41A2-AA8A-D1308A9A6F7A}" type="parTrans" cxnId="{64F4B0B5-8E13-429E-A143-D79DDA91BA38}">
      <dgm:prSet/>
      <dgm:spPr/>
      <dgm:t>
        <a:bodyPr/>
        <a:lstStyle/>
        <a:p>
          <a:endParaRPr lang="en-US"/>
        </a:p>
      </dgm:t>
    </dgm:pt>
    <dgm:pt modelId="{5AEB4D25-0BD2-4EA9-84A9-9CF7D0A73DA6}" type="sibTrans" cxnId="{64F4B0B5-8E13-429E-A143-D79DDA91BA38}">
      <dgm:prSet/>
      <dgm:spPr/>
      <dgm:t>
        <a:bodyPr/>
        <a:lstStyle/>
        <a:p>
          <a:endParaRPr lang="en-US"/>
        </a:p>
      </dgm:t>
    </dgm:pt>
    <dgm:pt modelId="{4E28E378-39DD-45ED-94B0-5D9339858258}">
      <dgm:prSet/>
      <dgm:spPr/>
      <dgm:t>
        <a:bodyPr/>
        <a:lstStyle/>
        <a:p>
          <a:r>
            <a:rPr lang="en-US"/>
            <a:t>Only for English Language.</a:t>
          </a:r>
        </a:p>
      </dgm:t>
    </dgm:pt>
    <dgm:pt modelId="{8B4CFCEC-ABCF-4629-8D7D-73FE9F04774B}" type="parTrans" cxnId="{A446D409-E12D-4332-9109-FF9F0991BAAB}">
      <dgm:prSet/>
      <dgm:spPr/>
      <dgm:t>
        <a:bodyPr/>
        <a:lstStyle/>
        <a:p>
          <a:endParaRPr lang="en-US"/>
        </a:p>
      </dgm:t>
    </dgm:pt>
    <dgm:pt modelId="{5B5FDBA3-0E3E-43A5-8A41-3BD6232E26B3}" type="sibTrans" cxnId="{A446D409-E12D-4332-9109-FF9F0991BAAB}">
      <dgm:prSet/>
      <dgm:spPr/>
      <dgm:t>
        <a:bodyPr/>
        <a:lstStyle/>
        <a:p>
          <a:endParaRPr lang="en-US"/>
        </a:p>
      </dgm:t>
    </dgm:pt>
    <dgm:pt modelId="{B2C3989E-8059-4970-996A-2F204C8864B1}">
      <dgm:prSet/>
      <dgm:spPr/>
      <dgm:t>
        <a:bodyPr/>
        <a:lstStyle/>
        <a:p>
          <a:r>
            <a:rPr lang="en-US"/>
            <a:t>Lower accuracy for real world data.</a:t>
          </a:r>
        </a:p>
      </dgm:t>
    </dgm:pt>
    <dgm:pt modelId="{7343F93D-8B2A-4906-B448-9DFD3D570C4C}" type="parTrans" cxnId="{F167E8C3-C732-4DA0-A7D4-C5CFBDD119F8}">
      <dgm:prSet/>
      <dgm:spPr/>
      <dgm:t>
        <a:bodyPr/>
        <a:lstStyle/>
        <a:p>
          <a:endParaRPr lang="en-US"/>
        </a:p>
      </dgm:t>
    </dgm:pt>
    <dgm:pt modelId="{AEA686F8-7A59-4B9B-BF14-E8BE7B401E97}" type="sibTrans" cxnId="{F167E8C3-C732-4DA0-A7D4-C5CFBDD119F8}">
      <dgm:prSet/>
      <dgm:spPr/>
      <dgm:t>
        <a:bodyPr/>
        <a:lstStyle/>
        <a:p>
          <a:endParaRPr lang="en-US"/>
        </a:p>
      </dgm:t>
    </dgm:pt>
    <dgm:pt modelId="{9641C57C-B18A-46A3-8A36-BCE9C2C0411D}" type="pres">
      <dgm:prSet presAssocID="{25F4A062-1506-4519-9A1C-44435889C37D}" presName="linear" presStyleCnt="0">
        <dgm:presLayoutVars>
          <dgm:animLvl val="lvl"/>
          <dgm:resizeHandles val="exact"/>
        </dgm:presLayoutVars>
      </dgm:prSet>
      <dgm:spPr/>
    </dgm:pt>
    <dgm:pt modelId="{5AC93964-8191-4989-B755-2B969F236550}" type="pres">
      <dgm:prSet presAssocID="{B1564144-7E37-4F19-8584-88869AE23B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A4DC763-373A-43BE-86E1-D2927986D87A}" type="pres">
      <dgm:prSet presAssocID="{5AEB4D25-0BD2-4EA9-84A9-9CF7D0A73DA6}" presName="spacer" presStyleCnt="0"/>
      <dgm:spPr/>
    </dgm:pt>
    <dgm:pt modelId="{7C030080-A68A-49ED-8648-B736B0FF381B}" type="pres">
      <dgm:prSet presAssocID="{4E28E378-39DD-45ED-94B0-5D933985825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24595C-9F1A-4BB6-8788-7B026BF52591}" type="pres">
      <dgm:prSet presAssocID="{5B5FDBA3-0E3E-43A5-8A41-3BD6232E26B3}" presName="spacer" presStyleCnt="0"/>
      <dgm:spPr/>
    </dgm:pt>
    <dgm:pt modelId="{4F329A59-2527-4ADA-A179-06D5EFEE1520}" type="pres">
      <dgm:prSet presAssocID="{B2C3989E-8059-4970-996A-2F204C8864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446D409-E12D-4332-9109-FF9F0991BAAB}" srcId="{25F4A062-1506-4519-9A1C-44435889C37D}" destId="{4E28E378-39DD-45ED-94B0-5D9339858258}" srcOrd="1" destOrd="0" parTransId="{8B4CFCEC-ABCF-4629-8D7D-73FE9F04774B}" sibTransId="{5B5FDBA3-0E3E-43A5-8A41-3BD6232E26B3}"/>
    <dgm:cxn modelId="{6F8FC23A-03D9-4447-9214-743F369BA9D3}" type="presOf" srcId="{B2C3989E-8059-4970-996A-2F204C8864B1}" destId="{4F329A59-2527-4ADA-A179-06D5EFEE1520}" srcOrd="0" destOrd="0" presId="urn:microsoft.com/office/officeart/2005/8/layout/vList2"/>
    <dgm:cxn modelId="{64F4B0B5-8E13-429E-A143-D79DDA91BA38}" srcId="{25F4A062-1506-4519-9A1C-44435889C37D}" destId="{B1564144-7E37-4F19-8584-88869AE23B12}" srcOrd="0" destOrd="0" parTransId="{F3EF745B-8ED1-41A2-AA8A-D1308A9A6F7A}" sibTransId="{5AEB4D25-0BD2-4EA9-84A9-9CF7D0A73DA6}"/>
    <dgm:cxn modelId="{F167E8C3-C732-4DA0-A7D4-C5CFBDD119F8}" srcId="{25F4A062-1506-4519-9A1C-44435889C37D}" destId="{B2C3989E-8059-4970-996A-2F204C8864B1}" srcOrd="2" destOrd="0" parTransId="{7343F93D-8B2A-4906-B448-9DFD3D570C4C}" sibTransId="{AEA686F8-7A59-4B9B-BF14-E8BE7B401E97}"/>
    <dgm:cxn modelId="{895301D2-3900-45AE-8D70-055D9BD8EC25}" type="presOf" srcId="{4E28E378-39DD-45ED-94B0-5D9339858258}" destId="{7C030080-A68A-49ED-8648-B736B0FF381B}" srcOrd="0" destOrd="0" presId="urn:microsoft.com/office/officeart/2005/8/layout/vList2"/>
    <dgm:cxn modelId="{C9694FF0-ACAE-4241-8E4F-782108707683}" type="presOf" srcId="{25F4A062-1506-4519-9A1C-44435889C37D}" destId="{9641C57C-B18A-46A3-8A36-BCE9C2C0411D}" srcOrd="0" destOrd="0" presId="urn:microsoft.com/office/officeart/2005/8/layout/vList2"/>
    <dgm:cxn modelId="{F2028AF5-0C8C-407F-9457-3960C0208F7E}" type="presOf" srcId="{B1564144-7E37-4F19-8584-88869AE23B12}" destId="{5AC93964-8191-4989-B755-2B969F236550}" srcOrd="0" destOrd="0" presId="urn:microsoft.com/office/officeart/2005/8/layout/vList2"/>
    <dgm:cxn modelId="{8A2144C3-3224-4B20-933D-9C1E8E0D244B}" type="presParOf" srcId="{9641C57C-B18A-46A3-8A36-BCE9C2C0411D}" destId="{5AC93964-8191-4989-B755-2B969F236550}" srcOrd="0" destOrd="0" presId="urn:microsoft.com/office/officeart/2005/8/layout/vList2"/>
    <dgm:cxn modelId="{301A406D-AABE-494D-8C4C-0C44404ED65B}" type="presParOf" srcId="{9641C57C-B18A-46A3-8A36-BCE9C2C0411D}" destId="{CA4DC763-373A-43BE-86E1-D2927986D87A}" srcOrd="1" destOrd="0" presId="urn:microsoft.com/office/officeart/2005/8/layout/vList2"/>
    <dgm:cxn modelId="{D82FDE61-0020-4783-A2DF-75E02B0B54C3}" type="presParOf" srcId="{9641C57C-B18A-46A3-8A36-BCE9C2C0411D}" destId="{7C030080-A68A-49ED-8648-B736B0FF381B}" srcOrd="2" destOrd="0" presId="urn:microsoft.com/office/officeart/2005/8/layout/vList2"/>
    <dgm:cxn modelId="{BE266EFC-151B-473E-98A0-4B8628ED1D9D}" type="presParOf" srcId="{9641C57C-B18A-46A3-8A36-BCE9C2C0411D}" destId="{8024595C-9F1A-4BB6-8788-7B026BF52591}" srcOrd="3" destOrd="0" presId="urn:microsoft.com/office/officeart/2005/8/layout/vList2"/>
    <dgm:cxn modelId="{3AC58581-8EDA-45FC-A267-653C96DDFE30}" type="presParOf" srcId="{9641C57C-B18A-46A3-8A36-BCE9C2C0411D}" destId="{4F329A59-2527-4ADA-A179-06D5EFEE152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D9393A-F5C4-4FE1-A063-83F9E32F9429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FB8D5C-43B3-4A5C-8A2A-72CD3F6D96C4}">
      <dgm:prSet/>
      <dgm:spPr/>
      <dgm:t>
        <a:bodyPr/>
        <a:lstStyle/>
        <a:p>
          <a:r>
            <a:rPr lang="en-US"/>
            <a:t>Using custom datasets</a:t>
          </a:r>
        </a:p>
      </dgm:t>
    </dgm:pt>
    <dgm:pt modelId="{E37DB424-3AA9-42C6-A2D7-429FC86CB9C2}" type="parTrans" cxnId="{50D7500F-4699-430E-8985-EAF273F1C422}">
      <dgm:prSet/>
      <dgm:spPr/>
      <dgm:t>
        <a:bodyPr/>
        <a:lstStyle/>
        <a:p>
          <a:endParaRPr lang="en-US"/>
        </a:p>
      </dgm:t>
    </dgm:pt>
    <dgm:pt modelId="{D0A8627B-CC7C-44AF-B789-269A542DE696}" type="sibTrans" cxnId="{50D7500F-4699-430E-8985-EAF273F1C42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2B4241C-2FBD-4B1D-BFAA-06440D454190}">
      <dgm:prSet/>
      <dgm:spPr/>
      <dgm:t>
        <a:bodyPr/>
        <a:lstStyle/>
        <a:p>
          <a:r>
            <a:rPr lang="en-US"/>
            <a:t>Expanding our domain</a:t>
          </a:r>
        </a:p>
      </dgm:t>
    </dgm:pt>
    <dgm:pt modelId="{9C150F22-2AA1-4A2F-BA53-D28E8646F010}" type="parTrans" cxnId="{ED99080F-23FF-46FA-BD8D-A6EB5EAC0EC9}">
      <dgm:prSet/>
      <dgm:spPr/>
      <dgm:t>
        <a:bodyPr/>
        <a:lstStyle/>
        <a:p>
          <a:endParaRPr lang="en-US"/>
        </a:p>
      </dgm:t>
    </dgm:pt>
    <dgm:pt modelId="{29BFC43A-DFE1-4BBE-90F2-0B283058E641}" type="sibTrans" cxnId="{ED99080F-23FF-46FA-BD8D-A6EB5EAC0EC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A4B3D97-CC3D-4D6C-AD42-1036E0D90040}">
      <dgm:prSet/>
      <dgm:spPr/>
      <dgm:t>
        <a:bodyPr/>
        <a:lstStyle/>
        <a:p>
          <a:r>
            <a:rPr lang="en-US"/>
            <a:t>Creating nepali datasets for nepali news detection</a:t>
          </a:r>
        </a:p>
      </dgm:t>
    </dgm:pt>
    <dgm:pt modelId="{B7504896-8CDA-40F3-A4A2-13CC833DA3BD}" type="parTrans" cxnId="{E6DF0247-B0CD-472E-8FE2-76D787B01FF4}">
      <dgm:prSet/>
      <dgm:spPr/>
      <dgm:t>
        <a:bodyPr/>
        <a:lstStyle/>
        <a:p>
          <a:endParaRPr lang="en-US"/>
        </a:p>
      </dgm:t>
    </dgm:pt>
    <dgm:pt modelId="{0D315AAD-91E3-4918-8A26-A1FEA9666070}" type="sibTrans" cxnId="{E6DF0247-B0CD-472E-8FE2-76D787B01FF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9885EA4B-A186-4225-A277-5421E774F1DD}">
      <dgm:prSet/>
      <dgm:spPr/>
      <dgm:t>
        <a:bodyPr/>
        <a:lstStyle/>
        <a:p>
          <a:r>
            <a:rPr lang="en-US"/>
            <a:t>Increasing accuracy for real-world data</a:t>
          </a:r>
        </a:p>
      </dgm:t>
    </dgm:pt>
    <dgm:pt modelId="{AE59A8FA-4196-4DA3-A6CA-503076C3F2DE}" type="parTrans" cxnId="{E6D76ED1-CC82-4898-B4BD-2C1A87A54622}">
      <dgm:prSet/>
      <dgm:spPr/>
      <dgm:t>
        <a:bodyPr/>
        <a:lstStyle/>
        <a:p>
          <a:endParaRPr lang="en-US"/>
        </a:p>
      </dgm:t>
    </dgm:pt>
    <dgm:pt modelId="{C9286B80-CB26-4D68-A101-FB8629BD84B4}" type="sibTrans" cxnId="{E6D76ED1-CC82-4898-B4BD-2C1A87A5462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5B01255B-47D7-4D29-8AC6-9CC77235E6D6}" type="pres">
      <dgm:prSet presAssocID="{7CD9393A-F5C4-4FE1-A063-83F9E32F9429}" presName="Name0" presStyleCnt="0">
        <dgm:presLayoutVars>
          <dgm:animLvl val="lvl"/>
          <dgm:resizeHandles val="exact"/>
        </dgm:presLayoutVars>
      </dgm:prSet>
      <dgm:spPr/>
    </dgm:pt>
    <dgm:pt modelId="{4E6DB588-DF47-450B-94CD-A131139ECEF8}" type="pres">
      <dgm:prSet presAssocID="{79FB8D5C-43B3-4A5C-8A2A-72CD3F6D96C4}" presName="compositeNode" presStyleCnt="0">
        <dgm:presLayoutVars>
          <dgm:bulletEnabled val="1"/>
        </dgm:presLayoutVars>
      </dgm:prSet>
      <dgm:spPr/>
    </dgm:pt>
    <dgm:pt modelId="{A08F86EC-F138-47B9-93B6-2C71E64EC7AF}" type="pres">
      <dgm:prSet presAssocID="{79FB8D5C-43B3-4A5C-8A2A-72CD3F6D96C4}" presName="bgRect" presStyleLbl="alignNode1" presStyleIdx="0" presStyleCnt="4"/>
      <dgm:spPr/>
    </dgm:pt>
    <dgm:pt modelId="{13DC1DE8-DEAC-4D04-835B-CE1D59D89536}" type="pres">
      <dgm:prSet presAssocID="{D0A8627B-CC7C-44AF-B789-269A542DE69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209062BB-4353-4353-B791-DB5FA69443F4}" type="pres">
      <dgm:prSet presAssocID="{79FB8D5C-43B3-4A5C-8A2A-72CD3F6D96C4}" presName="nodeRect" presStyleLbl="alignNode1" presStyleIdx="0" presStyleCnt="4">
        <dgm:presLayoutVars>
          <dgm:bulletEnabled val="1"/>
        </dgm:presLayoutVars>
      </dgm:prSet>
      <dgm:spPr/>
    </dgm:pt>
    <dgm:pt modelId="{1D116B2E-2AC7-4BEC-9712-E6BE0E610F47}" type="pres">
      <dgm:prSet presAssocID="{D0A8627B-CC7C-44AF-B789-269A542DE696}" presName="sibTrans" presStyleCnt="0"/>
      <dgm:spPr/>
    </dgm:pt>
    <dgm:pt modelId="{81C4E4F3-F163-44D8-9915-C6DE07495A18}" type="pres">
      <dgm:prSet presAssocID="{F2B4241C-2FBD-4B1D-BFAA-06440D454190}" presName="compositeNode" presStyleCnt="0">
        <dgm:presLayoutVars>
          <dgm:bulletEnabled val="1"/>
        </dgm:presLayoutVars>
      </dgm:prSet>
      <dgm:spPr/>
    </dgm:pt>
    <dgm:pt modelId="{C0BA78F2-712B-4B60-8E71-8ECFDA25278F}" type="pres">
      <dgm:prSet presAssocID="{F2B4241C-2FBD-4B1D-BFAA-06440D454190}" presName="bgRect" presStyleLbl="alignNode1" presStyleIdx="1" presStyleCnt="4"/>
      <dgm:spPr/>
    </dgm:pt>
    <dgm:pt modelId="{D8982748-A7B3-4DA6-97E5-5A46CB3CEFE9}" type="pres">
      <dgm:prSet presAssocID="{29BFC43A-DFE1-4BBE-90F2-0B283058E641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8DCC27BE-2EB6-429F-A732-70D67B29A5D9}" type="pres">
      <dgm:prSet presAssocID="{F2B4241C-2FBD-4B1D-BFAA-06440D454190}" presName="nodeRect" presStyleLbl="alignNode1" presStyleIdx="1" presStyleCnt="4">
        <dgm:presLayoutVars>
          <dgm:bulletEnabled val="1"/>
        </dgm:presLayoutVars>
      </dgm:prSet>
      <dgm:spPr/>
    </dgm:pt>
    <dgm:pt modelId="{E945C278-97CD-462A-BDCA-01071E937306}" type="pres">
      <dgm:prSet presAssocID="{29BFC43A-DFE1-4BBE-90F2-0B283058E641}" presName="sibTrans" presStyleCnt="0"/>
      <dgm:spPr/>
    </dgm:pt>
    <dgm:pt modelId="{0AEE296E-7145-4E9B-87E9-BC1BD42114C1}" type="pres">
      <dgm:prSet presAssocID="{9A4B3D97-CC3D-4D6C-AD42-1036E0D90040}" presName="compositeNode" presStyleCnt="0">
        <dgm:presLayoutVars>
          <dgm:bulletEnabled val="1"/>
        </dgm:presLayoutVars>
      </dgm:prSet>
      <dgm:spPr/>
    </dgm:pt>
    <dgm:pt modelId="{4F49C426-249E-481D-A429-5715F5AEF290}" type="pres">
      <dgm:prSet presAssocID="{9A4B3D97-CC3D-4D6C-AD42-1036E0D90040}" presName="bgRect" presStyleLbl="alignNode1" presStyleIdx="2" presStyleCnt="4"/>
      <dgm:spPr/>
    </dgm:pt>
    <dgm:pt modelId="{3C312147-8CAB-4E59-BE24-A909F3D686E9}" type="pres">
      <dgm:prSet presAssocID="{0D315AAD-91E3-4918-8A26-A1FEA9666070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8F19609-39EE-4F97-85ED-63E69C39A152}" type="pres">
      <dgm:prSet presAssocID="{9A4B3D97-CC3D-4D6C-AD42-1036E0D90040}" presName="nodeRect" presStyleLbl="alignNode1" presStyleIdx="2" presStyleCnt="4">
        <dgm:presLayoutVars>
          <dgm:bulletEnabled val="1"/>
        </dgm:presLayoutVars>
      </dgm:prSet>
      <dgm:spPr/>
    </dgm:pt>
    <dgm:pt modelId="{DD364252-72AC-4F26-B2BF-D3017D30FF3B}" type="pres">
      <dgm:prSet presAssocID="{0D315AAD-91E3-4918-8A26-A1FEA9666070}" presName="sibTrans" presStyleCnt="0"/>
      <dgm:spPr/>
    </dgm:pt>
    <dgm:pt modelId="{FAF02236-A37C-4475-8CC4-5DBE8EFB450A}" type="pres">
      <dgm:prSet presAssocID="{9885EA4B-A186-4225-A277-5421E774F1DD}" presName="compositeNode" presStyleCnt="0">
        <dgm:presLayoutVars>
          <dgm:bulletEnabled val="1"/>
        </dgm:presLayoutVars>
      </dgm:prSet>
      <dgm:spPr/>
    </dgm:pt>
    <dgm:pt modelId="{3A72ACA0-5003-4D52-B342-FC428C7A3C92}" type="pres">
      <dgm:prSet presAssocID="{9885EA4B-A186-4225-A277-5421E774F1DD}" presName="bgRect" presStyleLbl="alignNode1" presStyleIdx="3" presStyleCnt="4"/>
      <dgm:spPr/>
    </dgm:pt>
    <dgm:pt modelId="{3D857444-18D8-40F4-9BCF-5826A60E9853}" type="pres">
      <dgm:prSet presAssocID="{C9286B80-CB26-4D68-A101-FB8629BD84B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A4EA229-1085-4C97-8F96-2BA7F388AC7E}" type="pres">
      <dgm:prSet presAssocID="{9885EA4B-A186-4225-A277-5421E774F1DD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A244A705-B549-4C90-B000-4A4D24ED91B8}" type="presOf" srcId="{79FB8D5C-43B3-4A5C-8A2A-72CD3F6D96C4}" destId="{209062BB-4353-4353-B791-DB5FA69443F4}" srcOrd="1" destOrd="0" presId="urn:microsoft.com/office/officeart/2016/7/layout/LinearBlockProcessNumbered"/>
    <dgm:cxn modelId="{ED99080F-23FF-46FA-BD8D-A6EB5EAC0EC9}" srcId="{7CD9393A-F5C4-4FE1-A063-83F9E32F9429}" destId="{F2B4241C-2FBD-4B1D-BFAA-06440D454190}" srcOrd="1" destOrd="0" parTransId="{9C150F22-2AA1-4A2F-BA53-D28E8646F010}" sibTransId="{29BFC43A-DFE1-4BBE-90F2-0B283058E641}"/>
    <dgm:cxn modelId="{50D7500F-4699-430E-8985-EAF273F1C422}" srcId="{7CD9393A-F5C4-4FE1-A063-83F9E32F9429}" destId="{79FB8D5C-43B3-4A5C-8A2A-72CD3F6D96C4}" srcOrd="0" destOrd="0" parTransId="{E37DB424-3AA9-42C6-A2D7-429FC86CB9C2}" sibTransId="{D0A8627B-CC7C-44AF-B789-269A542DE696}"/>
    <dgm:cxn modelId="{EB73EB20-44B8-4185-8F67-C78FD9E03070}" type="presOf" srcId="{9885EA4B-A186-4225-A277-5421E774F1DD}" destId="{3A72ACA0-5003-4D52-B342-FC428C7A3C92}" srcOrd="0" destOrd="0" presId="urn:microsoft.com/office/officeart/2016/7/layout/LinearBlockProcessNumbered"/>
    <dgm:cxn modelId="{7BD9A82C-CB1B-4995-BE7C-0FFC8F2E2AB2}" type="presOf" srcId="{7CD9393A-F5C4-4FE1-A063-83F9E32F9429}" destId="{5B01255B-47D7-4D29-8AC6-9CC77235E6D6}" srcOrd="0" destOrd="0" presId="urn:microsoft.com/office/officeart/2016/7/layout/LinearBlockProcessNumbered"/>
    <dgm:cxn modelId="{13169132-1796-41E7-AB17-F8022522C02F}" type="presOf" srcId="{9A4B3D97-CC3D-4D6C-AD42-1036E0D90040}" destId="{B8F19609-39EE-4F97-85ED-63E69C39A152}" srcOrd="1" destOrd="0" presId="urn:microsoft.com/office/officeart/2016/7/layout/LinearBlockProcessNumbered"/>
    <dgm:cxn modelId="{FF8BED3D-793B-4AC3-9DC0-3AB87C01F7BA}" type="presOf" srcId="{D0A8627B-CC7C-44AF-B789-269A542DE696}" destId="{13DC1DE8-DEAC-4D04-835B-CE1D59D89536}" srcOrd="0" destOrd="0" presId="urn:microsoft.com/office/officeart/2016/7/layout/LinearBlockProcessNumbered"/>
    <dgm:cxn modelId="{E6DF0247-B0CD-472E-8FE2-76D787B01FF4}" srcId="{7CD9393A-F5C4-4FE1-A063-83F9E32F9429}" destId="{9A4B3D97-CC3D-4D6C-AD42-1036E0D90040}" srcOrd="2" destOrd="0" parTransId="{B7504896-8CDA-40F3-A4A2-13CC833DA3BD}" sibTransId="{0D315AAD-91E3-4918-8A26-A1FEA9666070}"/>
    <dgm:cxn modelId="{D812344A-B5DD-4B89-8106-DBC70E2DF559}" type="presOf" srcId="{F2B4241C-2FBD-4B1D-BFAA-06440D454190}" destId="{C0BA78F2-712B-4B60-8E71-8ECFDA25278F}" srcOrd="0" destOrd="0" presId="urn:microsoft.com/office/officeart/2016/7/layout/LinearBlockProcessNumbered"/>
    <dgm:cxn modelId="{F443DA4C-8884-4D19-9937-49DF940C9FFA}" type="presOf" srcId="{9A4B3D97-CC3D-4D6C-AD42-1036E0D90040}" destId="{4F49C426-249E-481D-A429-5715F5AEF290}" srcOrd="0" destOrd="0" presId="urn:microsoft.com/office/officeart/2016/7/layout/LinearBlockProcessNumbered"/>
    <dgm:cxn modelId="{49711756-42AB-4A4A-8A68-A16F74D8BD0A}" type="presOf" srcId="{0D315AAD-91E3-4918-8A26-A1FEA9666070}" destId="{3C312147-8CAB-4E59-BE24-A909F3D686E9}" srcOrd="0" destOrd="0" presId="urn:microsoft.com/office/officeart/2016/7/layout/LinearBlockProcessNumbered"/>
    <dgm:cxn modelId="{3AA36698-ECD0-49B3-B5BC-2EAC063A4913}" type="presOf" srcId="{9885EA4B-A186-4225-A277-5421E774F1DD}" destId="{CA4EA229-1085-4C97-8F96-2BA7F388AC7E}" srcOrd="1" destOrd="0" presId="urn:microsoft.com/office/officeart/2016/7/layout/LinearBlockProcessNumbered"/>
    <dgm:cxn modelId="{97BB9FB0-C57D-4ED1-9020-FDB2702FEB3D}" type="presOf" srcId="{29BFC43A-DFE1-4BBE-90F2-0B283058E641}" destId="{D8982748-A7B3-4DA6-97E5-5A46CB3CEFE9}" srcOrd="0" destOrd="0" presId="urn:microsoft.com/office/officeart/2016/7/layout/LinearBlockProcessNumbered"/>
    <dgm:cxn modelId="{18236CBF-CC9A-43A9-B331-AAD2D56FC2BC}" type="presOf" srcId="{79FB8D5C-43B3-4A5C-8A2A-72CD3F6D96C4}" destId="{A08F86EC-F138-47B9-93B6-2C71E64EC7AF}" srcOrd="0" destOrd="0" presId="urn:microsoft.com/office/officeart/2016/7/layout/LinearBlockProcessNumbered"/>
    <dgm:cxn modelId="{94B7E7C2-F4A1-4F4F-B04A-0048F0CDD22A}" type="presOf" srcId="{C9286B80-CB26-4D68-A101-FB8629BD84B4}" destId="{3D857444-18D8-40F4-9BCF-5826A60E9853}" srcOrd="0" destOrd="0" presId="urn:microsoft.com/office/officeart/2016/7/layout/LinearBlockProcessNumbered"/>
    <dgm:cxn modelId="{E6D76ED1-CC82-4898-B4BD-2C1A87A54622}" srcId="{7CD9393A-F5C4-4FE1-A063-83F9E32F9429}" destId="{9885EA4B-A186-4225-A277-5421E774F1DD}" srcOrd="3" destOrd="0" parTransId="{AE59A8FA-4196-4DA3-A6CA-503076C3F2DE}" sibTransId="{C9286B80-CB26-4D68-A101-FB8629BD84B4}"/>
    <dgm:cxn modelId="{0EA291D7-E49B-4FC4-ADF8-D3A6FD1F9D50}" type="presOf" srcId="{F2B4241C-2FBD-4B1D-BFAA-06440D454190}" destId="{8DCC27BE-2EB6-429F-A732-70D67B29A5D9}" srcOrd="1" destOrd="0" presId="urn:microsoft.com/office/officeart/2016/7/layout/LinearBlockProcessNumbered"/>
    <dgm:cxn modelId="{99E6B7DF-A2A5-4FB9-B952-BF9F9D1B4C14}" type="presParOf" srcId="{5B01255B-47D7-4D29-8AC6-9CC77235E6D6}" destId="{4E6DB588-DF47-450B-94CD-A131139ECEF8}" srcOrd="0" destOrd="0" presId="urn:microsoft.com/office/officeart/2016/7/layout/LinearBlockProcessNumbered"/>
    <dgm:cxn modelId="{80E7CD52-CC9D-4682-91C5-E3C5B7272B6A}" type="presParOf" srcId="{4E6DB588-DF47-450B-94CD-A131139ECEF8}" destId="{A08F86EC-F138-47B9-93B6-2C71E64EC7AF}" srcOrd="0" destOrd="0" presId="urn:microsoft.com/office/officeart/2016/7/layout/LinearBlockProcessNumbered"/>
    <dgm:cxn modelId="{0FFD5E53-1E0F-4D31-A48D-3CB384C17391}" type="presParOf" srcId="{4E6DB588-DF47-450B-94CD-A131139ECEF8}" destId="{13DC1DE8-DEAC-4D04-835B-CE1D59D89536}" srcOrd="1" destOrd="0" presId="urn:microsoft.com/office/officeart/2016/7/layout/LinearBlockProcessNumbered"/>
    <dgm:cxn modelId="{FECD21BC-AF8F-4A64-9735-459C0E1CAF2F}" type="presParOf" srcId="{4E6DB588-DF47-450B-94CD-A131139ECEF8}" destId="{209062BB-4353-4353-B791-DB5FA69443F4}" srcOrd="2" destOrd="0" presId="urn:microsoft.com/office/officeart/2016/7/layout/LinearBlockProcessNumbered"/>
    <dgm:cxn modelId="{74F4A4E6-E64D-4AE5-AFB4-4B6FC4706F74}" type="presParOf" srcId="{5B01255B-47D7-4D29-8AC6-9CC77235E6D6}" destId="{1D116B2E-2AC7-4BEC-9712-E6BE0E610F47}" srcOrd="1" destOrd="0" presId="urn:microsoft.com/office/officeart/2016/7/layout/LinearBlockProcessNumbered"/>
    <dgm:cxn modelId="{CFC00045-8661-43DB-A1E4-B0FD7D94D031}" type="presParOf" srcId="{5B01255B-47D7-4D29-8AC6-9CC77235E6D6}" destId="{81C4E4F3-F163-44D8-9915-C6DE07495A18}" srcOrd="2" destOrd="0" presId="urn:microsoft.com/office/officeart/2016/7/layout/LinearBlockProcessNumbered"/>
    <dgm:cxn modelId="{E81BB967-562F-4739-AD3A-808AA0807F09}" type="presParOf" srcId="{81C4E4F3-F163-44D8-9915-C6DE07495A18}" destId="{C0BA78F2-712B-4B60-8E71-8ECFDA25278F}" srcOrd="0" destOrd="0" presId="urn:microsoft.com/office/officeart/2016/7/layout/LinearBlockProcessNumbered"/>
    <dgm:cxn modelId="{523FDA0A-045B-4FB2-96B6-FBE8E0F3B552}" type="presParOf" srcId="{81C4E4F3-F163-44D8-9915-C6DE07495A18}" destId="{D8982748-A7B3-4DA6-97E5-5A46CB3CEFE9}" srcOrd="1" destOrd="0" presId="urn:microsoft.com/office/officeart/2016/7/layout/LinearBlockProcessNumbered"/>
    <dgm:cxn modelId="{B274238A-7FE0-462C-82A2-65C61732DFD7}" type="presParOf" srcId="{81C4E4F3-F163-44D8-9915-C6DE07495A18}" destId="{8DCC27BE-2EB6-429F-A732-70D67B29A5D9}" srcOrd="2" destOrd="0" presId="urn:microsoft.com/office/officeart/2016/7/layout/LinearBlockProcessNumbered"/>
    <dgm:cxn modelId="{256F20C1-4314-4888-9D03-0509F9B21FAC}" type="presParOf" srcId="{5B01255B-47D7-4D29-8AC6-9CC77235E6D6}" destId="{E945C278-97CD-462A-BDCA-01071E937306}" srcOrd="3" destOrd="0" presId="urn:microsoft.com/office/officeart/2016/7/layout/LinearBlockProcessNumbered"/>
    <dgm:cxn modelId="{D438EEF1-9ED1-48EC-97C1-18797538EA60}" type="presParOf" srcId="{5B01255B-47D7-4D29-8AC6-9CC77235E6D6}" destId="{0AEE296E-7145-4E9B-87E9-BC1BD42114C1}" srcOrd="4" destOrd="0" presId="urn:microsoft.com/office/officeart/2016/7/layout/LinearBlockProcessNumbered"/>
    <dgm:cxn modelId="{F9EFF49E-14B4-47BE-966A-A5E4B571211C}" type="presParOf" srcId="{0AEE296E-7145-4E9B-87E9-BC1BD42114C1}" destId="{4F49C426-249E-481D-A429-5715F5AEF290}" srcOrd="0" destOrd="0" presId="urn:microsoft.com/office/officeart/2016/7/layout/LinearBlockProcessNumbered"/>
    <dgm:cxn modelId="{F1D87A98-170B-4CB9-B76F-44A3E6D69929}" type="presParOf" srcId="{0AEE296E-7145-4E9B-87E9-BC1BD42114C1}" destId="{3C312147-8CAB-4E59-BE24-A909F3D686E9}" srcOrd="1" destOrd="0" presId="urn:microsoft.com/office/officeart/2016/7/layout/LinearBlockProcessNumbered"/>
    <dgm:cxn modelId="{0844E79D-104B-4230-9BE7-97826B5CDB9E}" type="presParOf" srcId="{0AEE296E-7145-4E9B-87E9-BC1BD42114C1}" destId="{B8F19609-39EE-4F97-85ED-63E69C39A152}" srcOrd="2" destOrd="0" presId="urn:microsoft.com/office/officeart/2016/7/layout/LinearBlockProcessNumbered"/>
    <dgm:cxn modelId="{EB9DEDFC-1DCB-498A-8821-2A680399842B}" type="presParOf" srcId="{5B01255B-47D7-4D29-8AC6-9CC77235E6D6}" destId="{DD364252-72AC-4F26-B2BF-D3017D30FF3B}" srcOrd="5" destOrd="0" presId="urn:microsoft.com/office/officeart/2016/7/layout/LinearBlockProcessNumbered"/>
    <dgm:cxn modelId="{C771E739-2B39-432A-AD2D-C94BD522AC9F}" type="presParOf" srcId="{5B01255B-47D7-4D29-8AC6-9CC77235E6D6}" destId="{FAF02236-A37C-4475-8CC4-5DBE8EFB450A}" srcOrd="6" destOrd="0" presId="urn:microsoft.com/office/officeart/2016/7/layout/LinearBlockProcessNumbered"/>
    <dgm:cxn modelId="{73E2D2BB-7E81-433D-8A6F-7AE9487DFC59}" type="presParOf" srcId="{FAF02236-A37C-4475-8CC4-5DBE8EFB450A}" destId="{3A72ACA0-5003-4D52-B342-FC428C7A3C92}" srcOrd="0" destOrd="0" presId="urn:microsoft.com/office/officeart/2016/7/layout/LinearBlockProcessNumbered"/>
    <dgm:cxn modelId="{BEC71EB7-5A7D-4853-912E-77C83CFCD16B}" type="presParOf" srcId="{FAF02236-A37C-4475-8CC4-5DBE8EFB450A}" destId="{3D857444-18D8-40F4-9BCF-5826A60E9853}" srcOrd="1" destOrd="0" presId="urn:microsoft.com/office/officeart/2016/7/layout/LinearBlockProcessNumbered"/>
    <dgm:cxn modelId="{DF80E560-9DE4-404B-B418-913F01058491}" type="presParOf" srcId="{FAF02236-A37C-4475-8CC4-5DBE8EFB450A}" destId="{CA4EA229-1085-4C97-8F96-2BA7F388AC7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8D387-9ED5-4AF5-9406-E57D439A2565}">
      <dsp:nvSpPr>
        <dsp:cNvPr id="0" name=""/>
        <dsp:cNvSpPr/>
      </dsp:nvSpPr>
      <dsp:spPr>
        <a:xfrm>
          <a:off x="0" y="0"/>
          <a:ext cx="6143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52B5A-5A24-4D96-A0FA-ED02E8EB131A}">
      <dsp:nvSpPr>
        <dsp:cNvPr id="0" name=""/>
        <dsp:cNvSpPr/>
      </dsp:nvSpPr>
      <dsp:spPr>
        <a:xfrm>
          <a:off x="0" y="0"/>
          <a:ext cx="6143247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Software Requirements</a:t>
          </a:r>
        </a:p>
      </dsp:txBody>
      <dsp:txXfrm>
        <a:off x="0" y="0"/>
        <a:ext cx="6143247" cy="1152000"/>
      </dsp:txXfrm>
    </dsp:sp>
    <dsp:sp modelId="{62D4847B-1723-4756-A0A2-EC7C4A41D62D}">
      <dsp:nvSpPr>
        <dsp:cNvPr id="0" name=""/>
        <dsp:cNvSpPr/>
      </dsp:nvSpPr>
      <dsp:spPr>
        <a:xfrm>
          <a:off x="0" y="1152000"/>
          <a:ext cx="6143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58A9D-3978-4C79-8E24-C6CD210D5783}">
      <dsp:nvSpPr>
        <dsp:cNvPr id="0" name=""/>
        <dsp:cNvSpPr/>
      </dsp:nvSpPr>
      <dsp:spPr>
        <a:xfrm>
          <a:off x="0" y="1152000"/>
          <a:ext cx="6143247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Functional Requirements</a:t>
          </a:r>
        </a:p>
      </dsp:txBody>
      <dsp:txXfrm>
        <a:off x="0" y="1152000"/>
        <a:ext cx="6143247" cy="1152000"/>
      </dsp:txXfrm>
    </dsp:sp>
    <dsp:sp modelId="{7B6E6D92-786E-4BBF-9029-8888C34BC582}">
      <dsp:nvSpPr>
        <dsp:cNvPr id="0" name=""/>
        <dsp:cNvSpPr/>
      </dsp:nvSpPr>
      <dsp:spPr>
        <a:xfrm>
          <a:off x="0" y="2304001"/>
          <a:ext cx="6143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36117-5501-4CD0-9B11-6B945C0A4A9A}">
      <dsp:nvSpPr>
        <dsp:cNvPr id="0" name=""/>
        <dsp:cNvSpPr/>
      </dsp:nvSpPr>
      <dsp:spPr>
        <a:xfrm>
          <a:off x="0" y="2304001"/>
          <a:ext cx="6143247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Non-Functional Requirements</a:t>
          </a:r>
        </a:p>
      </dsp:txBody>
      <dsp:txXfrm>
        <a:off x="0" y="2304001"/>
        <a:ext cx="6143247" cy="1152000"/>
      </dsp:txXfrm>
    </dsp:sp>
    <dsp:sp modelId="{D9CCD2F6-AFD4-43CC-B37D-F3AB8FB60F31}">
      <dsp:nvSpPr>
        <dsp:cNvPr id="0" name=""/>
        <dsp:cNvSpPr/>
      </dsp:nvSpPr>
      <dsp:spPr>
        <a:xfrm>
          <a:off x="0" y="3456002"/>
          <a:ext cx="6143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B04AB-8677-4B37-8E61-8D646A16903D}">
      <dsp:nvSpPr>
        <dsp:cNvPr id="0" name=""/>
        <dsp:cNvSpPr/>
      </dsp:nvSpPr>
      <dsp:spPr>
        <a:xfrm>
          <a:off x="0" y="3456002"/>
          <a:ext cx="6143247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System Requirements</a:t>
          </a:r>
        </a:p>
      </dsp:txBody>
      <dsp:txXfrm>
        <a:off x="0" y="3456002"/>
        <a:ext cx="6143247" cy="115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83C45-AEB4-46C7-B2EB-C754A16858D5}">
      <dsp:nvSpPr>
        <dsp:cNvPr id="0" name=""/>
        <dsp:cNvSpPr/>
      </dsp:nvSpPr>
      <dsp:spPr>
        <a:xfrm>
          <a:off x="1217824" y="287078"/>
          <a:ext cx="3870722" cy="3870722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Python</a:t>
          </a:r>
        </a:p>
      </dsp:txBody>
      <dsp:txXfrm>
        <a:off x="3197422" y="1003162"/>
        <a:ext cx="1428480" cy="1152000"/>
      </dsp:txXfrm>
    </dsp:sp>
    <dsp:sp modelId="{A271CE23-E612-4459-A667-1A557BE67745}">
      <dsp:nvSpPr>
        <dsp:cNvPr id="0" name=""/>
        <dsp:cNvSpPr/>
      </dsp:nvSpPr>
      <dsp:spPr>
        <a:xfrm>
          <a:off x="1054701" y="450201"/>
          <a:ext cx="3870722" cy="3870722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Keras</a:t>
          </a:r>
        </a:p>
      </dsp:txBody>
      <dsp:txXfrm>
        <a:off x="3059182" y="2454683"/>
        <a:ext cx="1428480" cy="1152000"/>
      </dsp:txXfrm>
    </dsp:sp>
    <dsp:sp modelId="{D38FE122-5C77-4255-A975-F5EB4BDF0C86}">
      <dsp:nvSpPr>
        <dsp:cNvPr id="0" name=""/>
        <dsp:cNvSpPr/>
      </dsp:nvSpPr>
      <dsp:spPr>
        <a:xfrm>
          <a:off x="1054701" y="450201"/>
          <a:ext cx="3870722" cy="3870722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TensorFlow</a:t>
          </a:r>
        </a:p>
      </dsp:txBody>
      <dsp:txXfrm>
        <a:off x="1492461" y="2454683"/>
        <a:ext cx="1428480" cy="1152000"/>
      </dsp:txXfrm>
    </dsp:sp>
    <dsp:sp modelId="{3216F3CF-E470-4B1D-978F-6ED2ED1458C9}">
      <dsp:nvSpPr>
        <dsp:cNvPr id="0" name=""/>
        <dsp:cNvSpPr/>
      </dsp:nvSpPr>
      <dsp:spPr>
        <a:xfrm>
          <a:off x="1054701" y="450201"/>
          <a:ext cx="3870722" cy="3870722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Beautiful Soup</a:t>
          </a:r>
        </a:p>
      </dsp:txBody>
      <dsp:txXfrm>
        <a:off x="1492461" y="1164442"/>
        <a:ext cx="1428480" cy="115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A91D2-5CE0-4D31-B35C-BE72900FCAD2}">
      <dsp:nvSpPr>
        <dsp:cNvPr id="0" name=""/>
        <dsp:cNvSpPr/>
      </dsp:nvSpPr>
      <dsp:spPr>
        <a:xfrm>
          <a:off x="852" y="0"/>
          <a:ext cx="3450766" cy="39612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859" tIns="0" rIns="34085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Adaptable and elaborated from the point of view of the users.</a:t>
          </a:r>
        </a:p>
      </dsp:txBody>
      <dsp:txXfrm>
        <a:off x="852" y="1584481"/>
        <a:ext cx="3450766" cy="2376723"/>
      </dsp:txXfrm>
    </dsp:sp>
    <dsp:sp modelId="{04BA2105-B4BD-45AA-8E19-70F5141A6E7E}">
      <dsp:nvSpPr>
        <dsp:cNvPr id="0" name=""/>
        <dsp:cNvSpPr/>
      </dsp:nvSpPr>
      <dsp:spPr>
        <a:xfrm>
          <a:off x="852" y="0"/>
          <a:ext cx="3450766" cy="1584482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859" tIns="165100" rIns="34085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2" y="0"/>
        <a:ext cx="3450766" cy="1584482"/>
      </dsp:txXfrm>
    </dsp:sp>
    <dsp:sp modelId="{B5010B9D-7FC4-49AF-9505-525BECF8A807}">
      <dsp:nvSpPr>
        <dsp:cNvPr id="0" name=""/>
        <dsp:cNvSpPr/>
      </dsp:nvSpPr>
      <dsp:spPr>
        <a:xfrm>
          <a:off x="3727679" y="0"/>
          <a:ext cx="3450766" cy="3961205"/>
        </a:xfrm>
        <a:prstGeom prst="rect">
          <a:avLst/>
        </a:prstGeom>
        <a:solidFill>
          <a:schemeClr val="accent5">
            <a:hueOff val="707083"/>
            <a:satOff val="2386"/>
            <a:lumOff val="-785"/>
            <a:alphaOff val="0"/>
          </a:schemeClr>
        </a:solidFill>
        <a:ln w="22225" cap="rnd" cmpd="sng" algn="ctr">
          <a:solidFill>
            <a:schemeClr val="accent5">
              <a:hueOff val="707083"/>
              <a:satOff val="2386"/>
              <a:lumOff val="-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859" tIns="0" rIns="34085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Should figure out the news that are completely fake or not genuine</a:t>
          </a:r>
        </a:p>
      </dsp:txBody>
      <dsp:txXfrm>
        <a:off x="3727679" y="1584481"/>
        <a:ext cx="3450766" cy="2376723"/>
      </dsp:txXfrm>
    </dsp:sp>
    <dsp:sp modelId="{9543B118-703F-41AC-AE3D-8796A04FA472}">
      <dsp:nvSpPr>
        <dsp:cNvPr id="0" name=""/>
        <dsp:cNvSpPr/>
      </dsp:nvSpPr>
      <dsp:spPr>
        <a:xfrm>
          <a:off x="3727679" y="0"/>
          <a:ext cx="3450766" cy="1584482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859" tIns="165100" rIns="34085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27679" y="0"/>
        <a:ext cx="3450766" cy="1584482"/>
      </dsp:txXfrm>
    </dsp:sp>
    <dsp:sp modelId="{A8EBE224-8DBC-47C3-AC19-6E82231D1E88}">
      <dsp:nvSpPr>
        <dsp:cNvPr id="0" name=""/>
        <dsp:cNvSpPr/>
      </dsp:nvSpPr>
      <dsp:spPr>
        <a:xfrm>
          <a:off x="7454506" y="0"/>
          <a:ext cx="3450766" cy="3961205"/>
        </a:xfrm>
        <a:prstGeom prst="rect">
          <a:avLst/>
        </a:prstGeom>
        <a:solidFill>
          <a:schemeClr val="accent5">
            <a:hueOff val="1414165"/>
            <a:satOff val="4773"/>
            <a:lumOff val="-1569"/>
            <a:alphaOff val="0"/>
          </a:schemeClr>
        </a:solidFill>
        <a:ln w="22225" cap="rnd" cmpd="sng" algn="ctr">
          <a:solidFill>
            <a:schemeClr val="accent5">
              <a:hueOff val="1414165"/>
              <a:satOff val="4773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859" tIns="0" rIns="340859" bIns="33020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Should extract the news article from online news portal</a:t>
          </a:r>
          <a:endParaRPr lang="en-US" sz="2600" kern="1200">
            <a:latin typeface="Franklin Gothic Demi" panose="020B0502020104020203"/>
          </a:endParaRPr>
        </a:p>
      </dsp:txBody>
      <dsp:txXfrm>
        <a:off x="7454506" y="1584481"/>
        <a:ext cx="3450766" cy="2376723"/>
      </dsp:txXfrm>
    </dsp:sp>
    <dsp:sp modelId="{953F1704-B788-4BD0-B445-7BCCA75F770B}">
      <dsp:nvSpPr>
        <dsp:cNvPr id="0" name=""/>
        <dsp:cNvSpPr/>
      </dsp:nvSpPr>
      <dsp:spPr>
        <a:xfrm>
          <a:off x="7454506" y="0"/>
          <a:ext cx="3450766" cy="1584482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859" tIns="165100" rIns="34085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54506" y="0"/>
        <a:ext cx="3450766" cy="1584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2021B-433E-4A3D-8C4D-4025F25B3E95}">
      <dsp:nvSpPr>
        <dsp:cNvPr id="0" name=""/>
        <dsp:cNvSpPr/>
      </dsp:nvSpPr>
      <dsp:spPr>
        <a:xfrm>
          <a:off x="790942" y="854334"/>
          <a:ext cx="1069592" cy="10695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A6B92-F68D-420F-9FCB-2579826E7EA3}">
      <dsp:nvSpPr>
        <dsp:cNvPr id="0" name=""/>
        <dsp:cNvSpPr/>
      </dsp:nvSpPr>
      <dsp:spPr>
        <a:xfrm>
          <a:off x="137302" y="2239946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Reliability</a:t>
          </a:r>
        </a:p>
      </dsp:txBody>
      <dsp:txXfrm>
        <a:off x="137302" y="2239946"/>
        <a:ext cx="2376871" cy="720000"/>
      </dsp:txXfrm>
    </dsp:sp>
    <dsp:sp modelId="{C49609FA-1520-46BE-85E1-FE04C618CA4F}">
      <dsp:nvSpPr>
        <dsp:cNvPr id="0" name=""/>
        <dsp:cNvSpPr/>
      </dsp:nvSpPr>
      <dsp:spPr>
        <a:xfrm>
          <a:off x="3583766" y="854334"/>
          <a:ext cx="1069592" cy="10695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9E80E-8DA1-4051-82F3-539BB694910E}">
      <dsp:nvSpPr>
        <dsp:cNvPr id="0" name=""/>
        <dsp:cNvSpPr/>
      </dsp:nvSpPr>
      <dsp:spPr>
        <a:xfrm>
          <a:off x="2930126" y="2239946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Maintainability</a:t>
          </a:r>
        </a:p>
      </dsp:txBody>
      <dsp:txXfrm>
        <a:off x="2930126" y="2239946"/>
        <a:ext cx="2376871" cy="720000"/>
      </dsp:txXfrm>
    </dsp:sp>
    <dsp:sp modelId="{C761AE70-4EB8-4A1B-8A50-C147CA1895B3}">
      <dsp:nvSpPr>
        <dsp:cNvPr id="0" name=""/>
        <dsp:cNvSpPr/>
      </dsp:nvSpPr>
      <dsp:spPr>
        <a:xfrm>
          <a:off x="6376591" y="854334"/>
          <a:ext cx="1069592" cy="10695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13C56-F5A3-434E-8233-0A4D16492710}">
      <dsp:nvSpPr>
        <dsp:cNvPr id="0" name=""/>
        <dsp:cNvSpPr/>
      </dsp:nvSpPr>
      <dsp:spPr>
        <a:xfrm>
          <a:off x="5722951" y="2239946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Performance</a:t>
          </a:r>
        </a:p>
      </dsp:txBody>
      <dsp:txXfrm>
        <a:off x="5722951" y="2239946"/>
        <a:ext cx="2376871" cy="720000"/>
      </dsp:txXfrm>
    </dsp:sp>
    <dsp:sp modelId="{34EDC012-E1D3-4CC2-A893-FF004460388B}">
      <dsp:nvSpPr>
        <dsp:cNvPr id="0" name=""/>
        <dsp:cNvSpPr/>
      </dsp:nvSpPr>
      <dsp:spPr>
        <a:xfrm>
          <a:off x="9169415" y="854334"/>
          <a:ext cx="1069592" cy="10695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06C1D-9501-4800-A796-E729E690E306}">
      <dsp:nvSpPr>
        <dsp:cNvPr id="0" name=""/>
        <dsp:cNvSpPr/>
      </dsp:nvSpPr>
      <dsp:spPr>
        <a:xfrm>
          <a:off x="8515775" y="2239946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Accuracy</a:t>
          </a:r>
        </a:p>
      </dsp:txBody>
      <dsp:txXfrm>
        <a:off x="8515775" y="2239946"/>
        <a:ext cx="2376871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04961-B927-4369-98BF-CF00D299AADA}">
      <dsp:nvSpPr>
        <dsp:cNvPr id="0" name=""/>
        <dsp:cNvSpPr/>
      </dsp:nvSpPr>
      <dsp:spPr>
        <a:xfrm>
          <a:off x="2004974" y="34002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1A3C8-AEC3-4CEC-91FA-16E635291B29}">
      <dsp:nvSpPr>
        <dsp:cNvPr id="0" name=""/>
        <dsp:cNvSpPr/>
      </dsp:nvSpPr>
      <dsp:spPr>
        <a:xfrm>
          <a:off x="816974" y="275425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Implementation initiated</a:t>
          </a:r>
        </a:p>
      </dsp:txBody>
      <dsp:txXfrm>
        <a:off x="816974" y="2754255"/>
        <a:ext cx="4320000" cy="720000"/>
      </dsp:txXfrm>
    </dsp:sp>
    <dsp:sp modelId="{5E405B39-5280-46EE-9828-85D890670C16}">
      <dsp:nvSpPr>
        <dsp:cNvPr id="0" name=""/>
        <dsp:cNvSpPr/>
      </dsp:nvSpPr>
      <dsp:spPr>
        <a:xfrm>
          <a:off x="7080975" y="34002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BE52C-986F-4BDA-9369-AC4A95C1FA2E}">
      <dsp:nvSpPr>
        <dsp:cNvPr id="0" name=""/>
        <dsp:cNvSpPr/>
      </dsp:nvSpPr>
      <dsp:spPr>
        <a:xfrm>
          <a:off x="5892975" y="275425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Different parts developed and tested individually</a:t>
          </a:r>
        </a:p>
      </dsp:txBody>
      <dsp:txXfrm>
        <a:off x="5892975" y="2754255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4A26B-ACC8-4E5B-A778-41240DFF367C}">
      <dsp:nvSpPr>
        <dsp:cNvPr id="0" name=""/>
        <dsp:cNvSpPr/>
      </dsp:nvSpPr>
      <dsp:spPr>
        <a:xfrm>
          <a:off x="0" y="0"/>
          <a:ext cx="3446754" cy="36344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722" tIns="330200" rIns="26872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Help in minimizing spread of disinformation</a:t>
          </a:r>
        </a:p>
      </dsp:txBody>
      <dsp:txXfrm>
        <a:off x="0" y="1381104"/>
        <a:ext cx="3446754" cy="2180691"/>
      </dsp:txXfrm>
    </dsp:sp>
    <dsp:sp modelId="{2FA00389-A4FD-4D7B-AD51-6E61F8C912AB}">
      <dsp:nvSpPr>
        <dsp:cNvPr id="0" name=""/>
        <dsp:cNvSpPr/>
      </dsp:nvSpPr>
      <dsp:spPr>
        <a:xfrm>
          <a:off x="1178204" y="363448"/>
          <a:ext cx="1090345" cy="10903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08" tIns="12700" rIns="8500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37881" y="523125"/>
        <a:ext cx="770991" cy="770991"/>
      </dsp:txXfrm>
    </dsp:sp>
    <dsp:sp modelId="{96C03C6C-A73D-46BB-850A-D250835FD961}">
      <dsp:nvSpPr>
        <dsp:cNvPr id="0" name=""/>
        <dsp:cNvSpPr/>
      </dsp:nvSpPr>
      <dsp:spPr>
        <a:xfrm>
          <a:off x="0" y="3634414"/>
          <a:ext cx="344675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25168-04A1-4D63-84C7-C7DC86E9F024}">
      <dsp:nvSpPr>
        <dsp:cNvPr id="0" name=""/>
        <dsp:cNvSpPr/>
      </dsp:nvSpPr>
      <dsp:spPr>
        <a:xfrm>
          <a:off x="3791430" y="0"/>
          <a:ext cx="3446754" cy="36344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722" tIns="330200" rIns="26872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Protect people's right to true information</a:t>
          </a:r>
        </a:p>
      </dsp:txBody>
      <dsp:txXfrm>
        <a:off x="3791430" y="1381104"/>
        <a:ext cx="3446754" cy="2180691"/>
      </dsp:txXfrm>
    </dsp:sp>
    <dsp:sp modelId="{025DC46F-C301-41D6-B8C3-79138F2DC2B1}">
      <dsp:nvSpPr>
        <dsp:cNvPr id="0" name=""/>
        <dsp:cNvSpPr/>
      </dsp:nvSpPr>
      <dsp:spPr>
        <a:xfrm>
          <a:off x="4969634" y="363448"/>
          <a:ext cx="1090345" cy="10903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08" tIns="12700" rIns="8500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129311" y="523125"/>
        <a:ext cx="770991" cy="770991"/>
      </dsp:txXfrm>
    </dsp:sp>
    <dsp:sp modelId="{031FD2A4-3BFC-43F1-82FE-A9EE494E07E3}">
      <dsp:nvSpPr>
        <dsp:cNvPr id="0" name=""/>
        <dsp:cNvSpPr/>
      </dsp:nvSpPr>
      <dsp:spPr>
        <a:xfrm>
          <a:off x="3791430" y="3634414"/>
          <a:ext cx="344675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202DB-9D1D-458D-892A-2DE6FA25F56C}">
      <dsp:nvSpPr>
        <dsp:cNvPr id="0" name=""/>
        <dsp:cNvSpPr/>
      </dsp:nvSpPr>
      <dsp:spPr>
        <a:xfrm>
          <a:off x="7582860" y="0"/>
          <a:ext cx="3446754" cy="36344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722" tIns="330200" rIns="26872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Identify real news from fake news</a:t>
          </a:r>
        </a:p>
      </dsp:txBody>
      <dsp:txXfrm>
        <a:off x="7582860" y="1381104"/>
        <a:ext cx="3446754" cy="2180691"/>
      </dsp:txXfrm>
    </dsp:sp>
    <dsp:sp modelId="{D87D774E-A3A7-45B2-B89A-7841972079B2}">
      <dsp:nvSpPr>
        <dsp:cNvPr id="0" name=""/>
        <dsp:cNvSpPr/>
      </dsp:nvSpPr>
      <dsp:spPr>
        <a:xfrm>
          <a:off x="8761064" y="363448"/>
          <a:ext cx="1090345" cy="10903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008" tIns="12700" rIns="8500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920741" y="523125"/>
        <a:ext cx="770991" cy="770991"/>
      </dsp:txXfrm>
    </dsp:sp>
    <dsp:sp modelId="{D7C9FD68-5ACF-4BD4-96C9-B5C1317D04C3}">
      <dsp:nvSpPr>
        <dsp:cNvPr id="0" name=""/>
        <dsp:cNvSpPr/>
      </dsp:nvSpPr>
      <dsp:spPr>
        <a:xfrm>
          <a:off x="7582860" y="3634414"/>
          <a:ext cx="344675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93964-8191-4989-B755-2B969F236550}">
      <dsp:nvSpPr>
        <dsp:cNvPr id="0" name=""/>
        <dsp:cNvSpPr/>
      </dsp:nvSpPr>
      <dsp:spPr>
        <a:xfrm>
          <a:off x="0" y="657511"/>
          <a:ext cx="5822398" cy="6616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Only one domain(politics).</a:t>
          </a:r>
        </a:p>
      </dsp:txBody>
      <dsp:txXfrm>
        <a:off x="32298" y="689809"/>
        <a:ext cx="5757802" cy="597039"/>
      </dsp:txXfrm>
    </dsp:sp>
    <dsp:sp modelId="{7C030080-A68A-49ED-8648-B736B0FF381B}">
      <dsp:nvSpPr>
        <dsp:cNvPr id="0" name=""/>
        <dsp:cNvSpPr/>
      </dsp:nvSpPr>
      <dsp:spPr>
        <a:xfrm>
          <a:off x="0" y="1402666"/>
          <a:ext cx="5822398" cy="661635"/>
        </a:xfrm>
        <a:prstGeom prst="roundRect">
          <a:avLst/>
        </a:prstGeom>
        <a:solidFill>
          <a:schemeClr val="accent2">
            <a:hueOff val="716633"/>
            <a:satOff val="-2963"/>
            <a:lumOff val="39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Only for English Language.</a:t>
          </a:r>
        </a:p>
      </dsp:txBody>
      <dsp:txXfrm>
        <a:off x="32298" y="1434964"/>
        <a:ext cx="5757802" cy="597039"/>
      </dsp:txXfrm>
    </dsp:sp>
    <dsp:sp modelId="{4F329A59-2527-4ADA-A179-06D5EFEE1520}">
      <dsp:nvSpPr>
        <dsp:cNvPr id="0" name=""/>
        <dsp:cNvSpPr/>
      </dsp:nvSpPr>
      <dsp:spPr>
        <a:xfrm>
          <a:off x="0" y="2147821"/>
          <a:ext cx="5822398" cy="661635"/>
        </a:xfrm>
        <a:prstGeom prst="roundRect">
          <a:avLst/>
        </a:prstGeom>
        <a:solidFill>
          <a:schemeClr val="accent2">
            <a:hueOff val="1433266"/>
            <a:satOff val="-5926"/>
            <a:lumOff val="78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Lower accuracy for real world data.</a:t>
          </a:r>
        </a:p>
      </dsp:txBody>
      <dsp:txXfrm>
        <a:off x="32298" y="2180119"/>
        <a:ext cx="5757802" cy="5970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F86EC-F138-47B9-93B6-2C71E64EC7AF}">
      <dsp:nvSpPr>
        <dsp:cNvPr id="0" name=""/>
        <dsp:cNvSpPr/>
      </dsp:nvSpPr>
      <dsp:spPr>
        <a:xfrm>
          <a:off x="215" y="346359"/>
          <a:ext cx="2601301" cy="31215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0" rIns="256951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Using custom datasets</a:t>
          </a:r>
        </a:p>
      </dsp:txBody>
      <dsp:txXfrm>
        <a:off x="215" y="1594984"/>
        <a:ext cx="2601301" cy="1872937"/>
      </dsp:txXfrm>
    </dsp:sp>
    <dsp:sp modelId="{13DC1DE8-DEAC-4D04-835B-CE1D59D89536}">
      <dsp:nvSpPr>
        <dsp:cNvPr id="0" name=""/>
        <dsp:cNvSpPr/>
      </dsp:nvSpPr>
      <dsp:spPr>
        <a:xfrm>
          <a:off x="215" y="346359"/>
          <a:ext cx="2601301" cy="124862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165100" rIns="25695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5" y="346359"/>
        <a:ext cx="2601301" cy="1248624"/>
      </dsp:txXfrm>
    </dsp:sp>
    <dsp:sp modelId="{C0BA78F2-712B-4B60-8E71-8ECFDA25278F}">
      <dsp:nvSpPr>
        <dsp:cNvPr id="0" name=""/>
        <dsp:cNvSpPr/>
      </dsp:nvSpPr>
      <dsp:spPr>
        <a:xfrm>
          <a:off x="2809621" y="346359"/>
          <a:ext cx="2601301" cy="3121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0" rIns="256951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Expanding our domain</a:t>
          </a:r>
        </a:p>
      </dsp:txBody>
      <dsp:txXfrm>
        <a:off x="2809621" y="1594984"/>
        <a:ext cx="2601301" cy="1872937"/>
      </dsp:txXfrm>
    </dsp:sp>
    <dsp:sp modelId="{D8982748-A7B3-4DA6-97E5-5A46CB3CEFE9}">
      <dsp:nvSpPr>
        <dsp:cNvPr id="0" name=""/>
        <dsp:cNvSpPr/>
      </dsp:nvSpPr>
      <dsp:spPr>
        <a:xfrm>
          <a:off x="2809621" y="346359"/>
          <a:ext cx="2601301" cy="124862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165100" rIns="25695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09621" y="346359"/>
        <a:ext cx="2601301" cy="1248624"/>
      </dsp:txXfrm>
    </dsp:sp>
    <dsp:sp modelId="{4F49C426-249E-481D-A429-5715F5AEF290}">
      <dsp:nvSpPr>
        <dsp:cNvPr id="0" name=""/>
        <dsp:cNvSpPr/>
      </dsp:nvSpPr>
      <dsp:spPr>
        <a:xfrm>
          <a:off x="5619027" y="346359"/>
          <a:ext cx="2601301" cy="31215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0" rIns="256951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Creating nepali datasets for nepali news detection</a:t>
          </a:r>
        </a:p>
      </dsp:txBody>
      <dsp:txXfrm>
        <a:off x="5619027" y="1594984"/>
        <a:ext cx="2601301" cy="1872937"/>
      </dsp:txXfrm>
    </dsp:sp>
    <dsp:sp modelId="{3C312147-8CAB-4E59-BE24-A909F3D686E9}">
      <dsp:nvSpPr>
        <dsp:cNvPr id="0" name=""/>
        <dsp:cNvSpPr/>
      </dsp:nvSpPr>
      <dsp:spPr>
        <a:xfrm>
          <a:off x="5619027" y="346359"/>
          <a:ext cx="2601301" cy="124862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165100" rIns="25695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619027" y="346359"/>
        <a:ext cx="2601301" cy="1248624"/>
      </dsp:txXfrm>
    </dsp:sp>
    <dsp:sp modelId="{3A72ACA0-5003-4D52-B342-FC428C7A3C92}">
      <dsp:nvSpPr>
        <dsp:cNvPr id="0" name=""/>
        <dsp:cNvSpPr/>
      </dsp:nvSpPr>
      <dsp:spPr>
        <a:xfrm>
          <a:off x="8428432" y="346359"/>
          <a:ext cx="2601301" cy="31215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0" rIns="256951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Increasing accuracy for real-world data</a:t>
          </a:r>
        </a:p>
      </dsp:txBody>
      <dsp:txXfrm>
        <a:off x="8428432" y="1594984"/>
        <a:ext cx="2601301" cy="1872937"/>
      </dsp:txXfrm>
    </dsp:sp>
    <dsp:sp modelId="{3D857444-18D8-40F4-9BCF-5826A60E9853}">
      <dsp:nvSpPr>
        <dsp:cNvPr id="0" name=""/>
        <dsp:cNvSpPr/>
      </dsp:nvSpPr>
      <dsp:spPr>
        <a:xfrm>
          <a:off x="8428432" y="346359"/>
          <a:ext cx="2601301" cy="124862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165100" rIns="25695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428432" y="346359"/>
        <a:ext cx="2601301" cy="1248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3/8/2022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464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0959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3/8/2022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0899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3/8/2022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069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3/8/2022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502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4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0184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1986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6189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3/8/2022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795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1004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597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1" r:id="rId6"/>
    <p:sldLayoutId id="2147483737" r:id="rId7"/>
    <p:sldLayoutId id="2147483738" r:id="rId8"/>
    <p:sldLayoutId id="2147483739" r:id="rId9"/>
    <p:sldLayoutId id="2147483740" r:id="rId10"/>
    <p:sldLayoutId id="2147483742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2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8" name="Picture 3" descr="News Daily Newspaper Press - Free photo on Pixabay">
            <a:extLst>
              <a:ext uri="{FF2B5EF4-FFF2-40B4-BE49-F238E27FC236}">
                <a16:creationId xmlns:a16="http://schemas.microsoft.com/office/drawing/2014/main" id="{CADA773F-9102-47A2-9D25-61B3BBE88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9" name="Rectangle 125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0" name="Rectangle 127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1F628-A81A-4BEB-8778-4CBB329A8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100643"/>
            <a:ext cx="3208866" cy="369404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Fake news detection using machine learning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193E4-6729-43BF-83F7-29AF029DD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04" y="4182230"/>
            <a:ext cx="3769582" cy="17452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FFFFFF">
                    <a:alpha val="75000"/>
                  </a:srgbClr>
                </a:solidFill>
              </a:rPr>
              <a:t>Ronish </a:t>
            </a:r>
            <a:r>
              <a:rPr lang="en-US" err="1">
                <a:solidFill>
                  <a:srgbClr val="FFFFFF">
                    <a:alpha val="75000"/>
                  </a:srgbClr>
                </a:solidFill>
              </a:rPr>
              <a:t>shrestha</a:t>
            </a:r>
            <a:r>
              <a:rPr lang="en-US">
                <a:solidFill>
                  <a:srgbClr val="FFFFFF">
                    <a:alpha val="75000"/>
                  </a:srgbClr>
                </a:solidFill>
              </a:rPr>
              <a:t>     Kce075bct032</a:t>
            </a:r>
          </a:p>
          <a:p>
            <a:r>
              <a:rPr lang="en-US">
                <a:solidFill>
                  <a:srgbClr val="FFFFFF">
                    <a:alpha val="75000"/>
                  </a:srgbClr>
                </a:solidFill>
              </a:rPr>
              <a:t>Roshan </a:t>
            </a:r>
            <a:r>
              <a:rPr lang="en-US" err="1">
                <a:solidFill>
                  <a:srgbClr val="FFFFFF">
                    <a:alpha val="75000"/>
                  </a:srgbClr>
                </a:solidFill>
              </a:rPr>
              <a:t>shrestha</a:t>
            </a:r>
            <a:r>
              <a:rPr lang="en-US">
                <a:solidFill>
                  <a:srgbClr val="FFFFFF">
                    <a:alpha val="75000"/>
                  </a:srgbClr>
                </a:solidFill>
              </a:rPr>
              <a:t>    Kce075bct033</a:t>
            </a:r>
          </a:p>
          <a:p>
            <a:r>
              <a:rPr lang="en-US">
                <a:solidFill>
                  <a:srgbClr val="FFFFFF">
                    <a:alpha val="75000"/>
                  </a:srgbClr>
                </a:solidFill>
              </a:rPr>
              <a:t>Rubin </a:t>
            </a:r>
            <a:r>
              <a:rPr lang="en-US" err="1">
                <a:solidFill>
                  <a:srgbClr val="FFFFFF">
                    <a:alpha val="75000"/>
                  </a:srgbClr>
                </a:solidFill>
              </a:rPr>
              <a:t>baidhya</a:t>
            </a:r>
            <a:r>
              <a:rPr lang="en-US">
                <a:solidFill>
                  <a:srgbClr val="FFFFFF">
                    <a:alpha val="75000"/>
                  </a:srgbClr>
                </a:solidFill>
              </a:rPr>
              <a:t>           Kce075bct034</a:t>
            </a:r>
          </a:p>
          <a:p>
            <a:r>
              <a:rPr lang="en-US" err="1">
                <a:solidFill>
                  <a:srgbClr val="FFFFFF">
                    <a:alpha val="75000"/>
                  </a:srgbClr>
                </a:solidFill>
              </a:rPr>
              <a:t>Sairush</a:t>
            </a:r>
            <a:r>
              <a:rPr lang="en-US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lang="en-US" err="1">
                <a:solidFill>
                  <a:srgbClr val="FFFFFF">
                    <a:alpha val="75000"/>
                  </a:srgbClr>
                </a:solidFill>
              </a:rPr>
              <a:t>tamang</a:t>
            </a:r>
            <a:r>
              <a:rPr lang="en-US">
                <a:solidFill>
                  <a:srgbClr val="FFFFFF">
                    <a:alpha val="75000"/>
                  </a:srgbClr>
                </a:solidFill>
              </a:rPr>
              <a:t>       kce075bct036</a:t>
            </a:r>
          </a:p>
        </p:txBody>
      </p:sp>
    </p:spTree>
    <p:extLst>
      <p:ext uri="{BB962C8B-B14F-4D97-AF65-F5344CB8AC3E}">
        <p14:creationId xmlns:p14="http://schemas.microsoft.com/office/powerpoint/2010/main" val="310927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2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D7D82-25AE-4FD7-987A-1D444F45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0" kern="1200" cap="all">
                <a:latin typeface="+mj-lt"/>
                <a:ea typeface="+mj-ea"/>
                <a:cs typeface="+mj-cs"/>
              </a:rPr>
              <a:t>System requirement</a:t>
            </a:r>
            <a:endParaRPr lang="en-US" sz="4000" b="0" kern="1200" cap="all">
              <a:latin typeface="+mj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43EF5-6C8A-40A1-AB8D-D0D7BBAA3A56}"/>
              </a:ext>
            </a:extLst>
          </p:cNvPr>
          <p:cNvSpPr txBox="1"/>
          <p:nvPr/>
        </p:nvSpPr>
        <p:spPr>
          <a:xfrm>
            <a:off x="609906" y="2340864"/>
            <a:ext cx="3568661" cy="2417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Working PC with internet connection</a:t>
            </a:r>
          </a:p>
        </p:txBody>
      </p:sp>
      <p:pic>
        <p:nvPicPr>
          <p:cNvPr id="57" name="Picture 48">
            <a:extLst>
              <a:ext uri="{FF2B5EF4-FFF2-40B4-BE49-F238E27FC236}">
                <a16:creationId xmlns:a16="http://schemas.microsoft.com/office/drawing/2014/main" id="{1A580B1C-2904-49A7-9187-E451DB09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5" r="19880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7C7B9-678E-4F1A-A3A7-272C4495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F1A2-0C18-4DB4-AAA5-6610719B1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51" y="227703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/>
              <a:t>Literature review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E4B33B-6CE7-4790-A5E8-4B731E89C9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951666"/>
              </p:ext>
            </p:extLst>
          </p:nvPr>
        </p:nvGraphicFramePr>
        <p:xfrm>
          <a:off x="581025" y="1593941"/>
          <a:ext cx="11029948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487">
                  <a:extLst>
                    <a:ext uri="{9D8B030D-6E8A-4147-A177-3AD203B41FA5}">
                      <a16:colId xmlns:a16="http://schemas.microsoft.com/office/drawing/2014/main" val="1756456606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3518207831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320415162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3320387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8184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Franklin Gothic Book"/>
                        </a:rPr>
                        <a:t>Kaliyar</a:t>
                      </a:r>
                      <a:r>
                        <a:rPr lang="en-US" sz="1800" b="0" i="0" u="none" strike="noStrike" noProof="0">
                          <a:latin typeface="Franklin Gothic Book"/>
                        </a:rPr>
                        <a:t>, </a:t>
                      </a:r>
                      <a:r>
                        <a:rPr lang="en-US" sz="1800" b="0" i="0" u="none" strike="noStrike" noProof="0" err="1">
                          <a:latin typeface="Franklin Gothic Book"/>
                        </a:rPr>
                        <a:t>Rohit.K</a:t>
                      </a:r>
                      <a:r>
                        <a:rPr lang="en-US" sz="1800" b="0" i="0" u="none" strike="noStrike" noProof="0">
                          <a:latin typeface="Franklin Gothic Book"/>
                        </a:rPr>
                        <a:t>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Fake News Detection Using A Deep Neural Network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It examines which model will provide the most accurate results and classify the news as fake or real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Naive Bayes: 90.19% Decision Tree: 75% Random Forest: 72% K Nearest Neighbour: 55% CNN and LSTM: 97.3%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74425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Franklin Gothic Book"/>
                        </a:rPr>
                        <a:t>Kaliyar</a:t>
                      </a:r>
                      <a:r>
                        <a:rPr lang="en-US" sz="1800" b="0" i="0" u="none" strike="noStrike" noProof="0">
                          <a:latin typeface="Franklin Gothic Book"/>
                        </a:rPr>
                        <a:t>, </a:t>
                      </a:r>
                      <a:r>
                        <a:rPr lang="en-US" sz="1800" b="0" i="0" u="none" strike="noStrike" noProof="0" err="1">
                          <a:latin typeface="Franklin Gothic Book"/>
                        </a:rPr>
                        <a:t>Rohit.K</a:t>
                      </a:r>
                      <a:r>
                        <a:rPr lang="en-US" sz="1800" b="0" i="0" u="none" strike="noStrike" noProof="0">
                          <a:latin typeface="Franklin Gothic Book"/>
                        </a:rPr>
                        <a:t>.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Goswami, Anurag.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Narang, Pratik.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Sinha, Soumendu.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A deep convolutional neural network for fake news detection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1) It uses pre-trained word embedding models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2) It uses </a:t>
                      </a:r>
                      <a:r>
                        <a:rPr lang="en-US" sz="1800" b="0" i="0" u="none" strike="noStrike" noProof="0" err="1"/>
                        <a:t>GloVe</a:t>
                      </a:r>
                      <a:r>
                        <a:rPr lang="en-US" sz="1800" b="0" i="0" u="none" strike="noStrike" noProof="0"/>
                        <a:t> enabled deep convolutional-based approach.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98.3 % accuracy using </a:t>
                      </a:r>
                      <a:r>
                        <a:rPr lang="en-US" sz="1800" b="0" i="0" u="none" strike="noStrike" noProof="0" err="1"/>
                        <a:t>FNDNet</a:t>
                      </a:r>
                      <a:r>
                        <a:rPr lang="en-US" sz="1800" b="0" i="0" u="none" strike="noStrike" noProof="0"/>
                        <a:t> with Glove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70800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/>
                        <a:t>Oshikawa</a:t>
                      </a:r>
                      <a:r>
                        <a:rPr lang="en-US" sz="1800" b="0" i="0" u="none" strike="noStrike" noProof="0"/>
                        <a:t>, Ray.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Jing, Qian.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William. Y.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A Survey on Natural Language Processing for Fake News Detection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1) It provides an overview of research efforts for fake news detection.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2) It analyzes how fake news detection is aligned with existing NLP tasks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5288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FCA09-CB7D-4A76-A571-CA998343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0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1A81C1-BA1E-4431-85B6-CFAC03B85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175459"/>
              </p:ext>
            </p:extLst>
          </p:nvPr>
        </p:nvGraphicFramePr>
        <p:xfrm>
          <a:off x="581025" y="688167"/>
          <a:ext cx="11029948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487">
                  <a:extLst>
                    <a:ext uri="{9D8B030D-6E8A-4147-A177-3AD203B41FA5}">
                      <a16:colId xmlns:a16="http://schemas.microsoft.com/office/drawing/2014/main" val="2169671307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2800019462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519732514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639658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Franklin Gothic Book"/>
                        </a:rPr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57025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Ahmed, Hadeer 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Traore, Issa </a:t>
                      </a:r>
                      <a:endParaRPr lang="en-US" err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Saad, </a:t>
                      </a:r>
                      <a:r>
                        <a:rPr lang="en-US" sz="1800" b="0" i="0" u="none" strike="noStrike" noProof="0" err="1"/>
                        <a:t>Sherif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Detecting opinion spams and fake news using text classification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1) Detects both the fake reviews and fake news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2) Classification of fake news and fake reviews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SVM: 84%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 LVSM: 94%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KNN: 83%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DT: 89%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SGD: 89%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LR: 89%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2516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Abbasi, Mohammad-Ali Liu, Huan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Measuring User Credibility in Social Media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1) Detect user’s online </a:t>
                      </a:r>
                      <a:r>
                        <a:rPr lang="en-US" sz="1800" b="0" i="0" u="none" strike="noStrike" noProof="0" err="1"/>
                        <a:t>behaviour</a:t>
                      </a:r>
                      <a:r>
                        <a:rPr lang="en-US" sz="1800" b="0" i="0" u="none" strike="noStrike" noProof="0"/>
                        <a:t> and measure the credibility of user accordingly.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2) Shows how the users can spread misinformation in the society.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Franklin Gothic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438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/>
                        <a:t>Granik</a:t>
                      </a:r>
                      <a:r>
                        <a:rPr lang="en-US" sz="1800" b="0" i="0" u="none" strike="noStrike" noProof="0"/>
                        <a:t>, Mykhailo 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/>
                        <a:t>Mesyura</a:t>
                      </a:r>
                      <a:r>
                        <a:rPr lang="en-US" sz="1800" b="0" i="0" u="none" strike="noStrike" noProof="0"/>
                        <a:t>, Volodymyr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Fake news detection using Naive Bayes Classifier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1) Use Bag-of-words feature to identify spam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2) Much </a:t>
                      </a:r>
                      <a:r>
                        <a:rPr lang="en-US" sz="1800" b="0" i="0" u="none" strike="noStrike" noProof="0" err="1">
                          <a:latin typeface="Franklin Gothic Book"/>
                        </a:rPr>
                        <a:t>simplew</a:t>
                      </a:r>
                      <a:r>
                        <a:rPr lang="en-US" sz="1800" b="0" i="0" u="none" strike="noStrike" noProof="0">
                          <a:latin typeface="Franklin Gothic Book"/>
                        </a:rPr>
                        <a:t> AI algorithm to implement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Naive Bayes: 74%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87760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15EE4-F1E2-4C30-8718-89B923E4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6D2BB8-EFE1-456B-92CA-B0C438A675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013222"/>
              </p:ext>
            </p:extLst>
          </p:nvPr>
        </p:nvGraphicFramePr>
        <p:xfrm>
          <a:off x="537893" y="601903"/>
          <a:ext cx="11029948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487">
                  <a:extLst>
                    <a:ext uri="{9D8B030D-6E8A-4147-A177-3AD203B41FA5}">
                      <a16:colId xmlns:a16="http://schemas.microsoft.com/office/drawing/2014/main" val="3476654821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747211737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1767864757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1047219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068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Umer, Muhammad.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Imtiaz, Zainab.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Ullah, Saleem.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Mehmood, Arif.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Choi, Gui. S.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On, </a:t>
                      </a:r>
                      <a:r>
                        <a:rPr lang="en-US" sz="1800" b="0" i="0" u="none" strike="noStrike" noProof="0" err="1">
                          <a:latin typeface="Franklin Gothic Book"/>
                        </a:rPr>
                        <a:t>ByungWon</a:t>
                      </a:r>
                      <a:r>
                        <a:rPr lang="en-US" sz="1800" b="0" i="0" u="none" strike="noStrike" noProof="0">
                          <a:latin typeface="Franklin Gothic Book"/>
                        </a:rPr>
                        <a:t>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Fake News Stance Detection Using Deep Learning Architecture(CNN-LSTM)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Automatically classifies the news articles with stance labels of either agree, disagree, unrelated, or discuss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1)CNN-LSTM without Preprocessing: 78.4% 2)CNN-LSTM with Preprocessing: 93% 3)CNN-LSTM with chi-square: 95.2%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4) CNN-LSTM with PCA: 97.8%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00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Franklin Gothic Book"/>
                        </a:rPr>
                        <a:t>Bahad</a:t>
                      </a:r>
                      <a:r>
                        <a:rPr lang="en-US" sz="1800" b="0" i="0" u="none" strike="noStrike" noProof="0">
                          <a:latin typeface="Franklin Gothic Book"/>
                        </a:rPr>
                        <a:t>, Pritika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Saxena, Preeti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Kamal, Raj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Fake News Detection using Bi-directional LSTM-Recurrent Neural Network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1) Analyzes relationship between the article’s titles and it’s content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2) Trains data iteratively to increase 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Franklin Gothic Book"/>
                        </a:rPr>
                        <a:t>RNN-LSTM: 98%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7844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20756-D3D9-422D-8A97-C98F692D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6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8505-DEDE-46CC-8892-1ADCCFB2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System overview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1B9EDF3-4125-4B21-BE1C-531EA719D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2945" y="2340864"/>
            <a:ext cx="6266110" cy="363448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8E14C8-4233-4D0D-AD77-D011E5D2601C}"/>
              </a:ext>
            </a:extLst>
          </p:cNvPr>
          <p:cNvSpPr txBox="1"/>
          <p:nvPr/>
        </p:nvSpPr>
        <p:spPr>
          <a:xfrm>
            <a:off x="4672208" y="6060510"/>
            <a:ext cx="32964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Fig. Block Diagram of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7968A-CACA-4898-A9A5-F34CF02B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5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EE2DB-368D-4A9A-95C4-0EC584A4A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646" y="1710548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methodology</a:t>
            </a:r>
            <a:endParaRPr lang="en-US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FDE01-D1FD-417A-AD43-5F935A4D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43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5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37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ED2A36F-395E-43C6-B762-4B655810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36" y="2194366"/>
            <a:ext cx="5476375" cy="2669733"/>
          </a:xfrm>
          <a:prstGeom prst="rect">
            <a:avLst/>
          </a:prstGeom>
        </p:spPr>
      </p:pic>
      <p:sp>
        <p:nvSpPr>
          <p:cNvPr id="64" name="Rectangle 39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E10B2-644E-4D90-9C3A-43FE86B0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1340588"/>
            <a:ext cx="4597758" cy="1188720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Software development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44947-9B6E-45DD-A097-631990A5C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606" y="2340864"/>
            <a:ext cx="4597758" cy="3793237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Used Agile model</a:t>
            </a:r>
          </a:p>
          <a:p>
            <a:pPr marL="305435" indent="-305435"/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Dividing project in  small sections</a:t>
            </a:r>
            <a:endParaRPr lang="en-US" sz="2400">
              <a:solidFill>
                <a:srgbClr val="FFFFFF"/>
              </a:solidFill>
            </a:endParaRPr>
          </a:p>
          <a:p>
            <a:pPr marL="305435" indent="-305435"/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Developing them into a fully functional project. </a:t>
            </a:r>
            <a:endParaRPr lang="en-US" sz="2400">
              <a:solidFill>
                <a:srgbClr val="FFFFFF"/>
              </a:solidFill>
            </a:endParaRPr>
          </a:p>
          <a:p>
            <a:pPr marL="305435" indent="-30543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FAF21-E04C-4665-97B6-12D859F7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4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People working on ideas">
            <a:extLst>
              <a:ext uri="{FF2B5EF4-FFF2-40B4-BE49-F238E27FC236}">
                <a16:creationId xmlns:a16="http://schemas.microsoft.com/office/drawing/2014/main" id="{9C8B6827-0841-4A4B-95EF-8F0725518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91" r="-2" b="50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8BDF9-26D7-4E6C-9F9F-981E5D4F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1291628"/>
            <a:ext cx="3568661" cy="121747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Overall development phases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C9625-E6B1-49B5-913C-5D315C63D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3045353"/>
            <a:ext cx="3568661" cy="2297393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/>
              <a:t>Planning phase</a:t>
            </a:r>
          </a:p>
          <a:p>
            <a:pPr marL="305435" indent="-305435"/>
            <a:r>
              <a:rPr lang="en-US" sz="2400"/>
              <a:t>Development phase</a:t>
            </a:r>
          </a:p>
          <a:p>
            <a:pPr marL="305435" indent="-305435"/>
            <a:r>
              <a:rPr lang="en-US" sz="2400"/>
              <a:t>Integration phase</a:t>
            </a:r>
          </a:p>
        </p:txBody>
      </p:sp>
      <p:pic>
        <p:nvPicPr>
          <p:cNvPr id="5" name="Picture 4" descr="People working on ideas">
            <a:extLst>
              <a:ext uri="{FF2B5EF4-FFF2-40B4-BE49-F238E27FC236}">
                <a16:creationId xmlns:a16="http://schemas.microsoft.com/office/drawing/2014/main" id="{3AFC4D37-7643-428F-AA48-AA338DAE4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87" r="16200" b="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E9148-A38D-43B3-9451-EB28DE06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07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8AFF8-A43A-497E-ADCC-03DEB14F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Planning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2BA8-88E1-40AD-8688-ACF0EF2E9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871" y="1552397"/>
            <a:ext cx="3610575" cy="36540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cap="all">
                <a:solidFill>
                  <a:schemeClr val="accent1"/>
                </a:solidFill>
              </a:rPr>
              <a:t>Plans on how to move forward with the project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7B496-6F5E-4353-B0D5-BA57E10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34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E91FF-37BB-4F71-A811-EA466679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Development phase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13A300-7CF1-4B76-A828-4C270E6367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796375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14DFBB-8038-425E-994A-AD6A1C7D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94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22DB3-3DA8-4E3F-9321-5DB286FB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61772" cy="5096834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Fake news is: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2C1A-BF14-43C2-A42A-8F57AB4F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>
                <a:ea typeface="+mn-lt"/>
                <a:cs typeface="+mn-lt"/>
              </a:rPr>
              <a:t> Incorrect information that might be lies </a:t>
            </a:r>
          </a:p>
          <a:p>
            <a:pPr marL="305435" indent="-305435"/>
            <a:r>
              <a:rPr lang="en-US" sz="2400">
                <a:ea typeface="+mn-lt"/>
                <a:cs typeface="+mn-lt"/>
              </a:rPr>
              <a:t> Spread mostly through social medias </a:t>
            </a:r>
          </a:p>
          <a:p>
            <a:pPr marL="305435" indent="-305435"/>
            <a:r>
              <a:rPr lang="en-US" sz="2400">
                <a:ea typeface="+mn-lt"/>
                <a:cs typeface="+mn-lt"/>
              </a:rPr>
              <a:t> For false promotion and personal gains</a:t>
            </a:r>
          </a:p>
          <a:p>
            <a:pPr marL="305435" indent="-305435"/>
            <a:r>
              <a:rPr lang="en-US" sz="2400">
                <a:ea typeface="+mn-lt"/>
                <a:cs typeface="+mn-lt"/>
              </a:rPr>
              <a:t> Creates trouble and chaos among people   and society </a:t>
            </a:r>
          </a:p>
          <a:p>
            <a:pPr marL="305435" indent="-305435"/>
            <a:r>
              <a:rPr lang="en-US" sz="2400">
                <a:ea typeface="+mn-lt"/>
                <a:cs typeface="+mn-lt"/>
              </a:rPr>
              <a:t> Can be solved through AI algorithms</a:t>
            </a: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56E66-4F6A-4A55-8426-83AB8AA2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8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9AD8-295F-4187-8F4D-84E857CF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Integration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45676-16EF-48AD-8D53-7CB390292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sz="2400"/>
              <a:t>Different parts Integrated</a:t>
            </a:r>
          </a:p>
          <a:p>
            <a:pPr marL="305435" indent="-305435"/>
            <a:r>
              <a:rPr lang="en-US" sz="2400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8B8DC-C910-4366-A552-F6ECBC5A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39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AD4B9-56E1-46D1-BF84-0DDA09BAF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04" y="1794834"/>
            <a:ext cx="3711707" cy="1300365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System design and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0C83-0B49-4F08-9F53-C610706C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>
                <a:solidFill>
                  <a:srgbClr val="FFFFFF"/>
                </a:solidFill>
              </a:rPr>
              <a:t>A client server based architecture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F0F2666-34EF-4DE6-B74E-A8FFB445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418707"/>
            <a:ext cx="6831503" cy="40031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724B8-067D-4831-95FA-3700977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53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AACF2-B4DB-4CC7-BC54-2683F7DA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/>
              <a:t>Tools used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hool and office supplies">
            <a:extLst>
              <a:ext uri="{FF2B5EF4-FFF2-40B4-BE49-F238E27FC236}">
                <a16:creationId xmlns:a16="http://schemas.microsoft.com/office/drawing/2014/main" id="{89E5429C-C09A-477B-9BDF-A6E8792E3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66" r="-2" b="-2"/>
          <a:stretch/>
        </p:blipFill>
        <p:spPr>
          <a:xfrm>
            <a:off x="780698" y="2865141"/>
            <a:ext cx="4748741" cy="26732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CA0FD-46AD-47CB-AF7B-3D2FA0154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/>
              <a:t>Google Collab</a:t>
            </a:r>
          </a:p>
          <a:p>
            <a:pPr marL="305435" indent="-305435"/>
            <a:r>
              <a:rPr lang="en-US" sz="2400" err="1"/>
              <a:t>VScode</a:t>
            </a:r>
            <a:endParaRPr lang="en-US" sz="2400"/>
          </a:p>
          <a:p>
            <a:pPr marL="305435" indent="-305435"/>
            <a:r>
              <a:rPr lang="en-US" sz="2400" err="1"/>
              <a:t>Github</a:t>
            </a:r>
            <a:endParaRPr lang="en-US" sz="2400"/>
          </a:p>
          <a:p>
            <a:pPr marL="305435" indent="-305435"/>
            <a:r>
              <a:rPr lang="en-US" sz="2400"/>
              <a:t>Git</a:t>
            </a:r>
          </a:p>
          <a:p>
            <a:pPr marL="305435" indent="-305435"/>
            <a:r>
              <a:rPr lang="en-US" sz="2400" err="1"/>
              <a:t>Jupyter</a:t>
            </a:r>
            <a:endParaRPr lang="en-US" sz="2400"/>
          </a:p>
          <a:p>
            <a:pPr marL="305435" indent="-305435"/>
            <a:r>
              <a:rPr lang="en-US" sz="2400"/>
              <a:t>Python</a:t>
            </a:r>
          </a:p>
          <a:p>
            <a:pPr marL="305435" indent="-305435"/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F55F-3DA8-4063-8245-B96F050E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90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991E-6D01-4B90-B9BD-8C2747A7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Data flow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514DD01-7F62-448A-B98A-5CB4B577C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483773"/>
            <a:ext cx="6286500" cy="24860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E8298-F616-4CFF-B637-954AC1D715F8}"/>
              </a:ext>
            </a:extLst>
          </p:cNvPr>
          <p:cNvSpPr txBox="1"/>
          <p:nvPr/>
        </p:nvSpPr>
        <p:spPr>
          <a:xfrm>
            <a:off x="4666891" y="49688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Figure: Level-0 DFD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8CA0D-B505-47FD-87F4-BD940538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85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1DE61AE-0B1A-4C87-8763-EF6A4AEA7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580" y="615582"/>
            <a:ext cx="6959479" cy="59204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75C4A-C6A7-47AC-97F5-E3456D763A5D}"/>
              </a:ext>
            </a:extLst>
          </p:cNvPr>
          <p:cNvSpPr txBox="1"/>
          <p:nvPr/>
        </p:nvSpPr>
        <p:spPr>
          <a:xfrm>
            <a:off x="4953540" y="60462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Figure: Level-1 DFD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3BAB6-3FD0-45D2-9FC0-0722C578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8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9AEA4E-C352-41F7-9F5B-4A1E968C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Use case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E726908-B644-4366-BF58-7AB0CA791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053" y="305227"/>
            <a:ext cx="6764864" cy="62957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746B0-71B4-49F2-B44C-B0D7D102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81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6" name="Rectangle 3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3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5780C-E1CB-4576-A60E-87CE993B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Sequence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5BE1B2F-587C-45AB-886D-DF067F8BA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053" y="838041"/>
            <a:ext cx="6764864" cy="5158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33E80-AB32-4E66-B910-7B76D1CE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16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F05CA3-5DB0-4052-B939-413E6101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Activity diagram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49CCE10-5ADF-47F2-92B4-415F384C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0595" y="127465"/>
            <a:ext cx="3891314" cy="65376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F5AE9-F673-4B71-898E-E93BF417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86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 descr="Financial graphs on a dark display">
            <a:extLst>
              <a:ext uri="{FF2B5EF4-FFF2-40B4-BE49-F238E27FC236}">
                <a16:creationId xmlns:a16="http://schemas.microsoft.com/office/drawing/2014/main" id="{595701CC-746D-400C-AD28-88704C254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00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502F7-626D-4765-810F-A9CA4653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Dataset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3B4DB-74EA-40B8-A27B-1DA5BA68E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4339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Datasets are collected from: </a:t>
            </a:r>
            <a:endParaRPr lang="en-US" sz="2400"/>
          </a:p>
          <a:p>
            <a:pPr marL="667385" lvl="1" indent="-342900">
              <a:buAutoNum type="arabicPeriod"/>
            </a:pPr>
            <a:r>
              <a:rPr lang="en-US" sz="2400">
                <a:ea typeface="+mn-lt"/>
                <a:cs typeface="+mn-lt"/>
              </a:rPr>
              <a:t>Kaggle</a:t>
            </a:r>
          </a:p>
          <a:p>
            <a:pPr marL="324485" lvl="1" indent="0">
              <a:buNone/>
            </a:pPr>
            <a:r>
              <a:rPr lang="en-US" sz="2400">
                <a:ea typeface="+mn-lt"/>
                <a:cs typeface="+mn-lt"/>
              </a:rPr>
              <a:t>    Number of True data = 21417</a:t>
            </a:r>
          </a:p>
          <a:p>
            <a:pPr marL="324485" lvl="1" indent="0">
              <a:buNone/>
            </a:pPr>
            <a:r>
              <a:rPr lang="en-US" sz="2400">
                <a:ea typeface="+mn-lt"/>
                <a:cs typeface="+mn-lt"/>
              </a:rPr>
              <a:t>    Number of Fake data = 23460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6346F-63B6-46DF-8BDF-D5F1C37B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2ECED-B2B0-4D3B-B97E-B123C09A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Dataset preprocessing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A4CE743-5A01-442A-9FA9-C96B5DAB2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828" y="2429658"/>
            <a:ext cx="7345719" cy="38834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8A6B7-E846-459A-99C5-11246428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6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1E30A-0C12-4800-B0D6-08C19E68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AADD963-F09C-44C9-A0CB-F0D5101A5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marL="305435" indent="-305435">
              <a:spcBef>
                <a:spcPts val="0"/>
              </a:spcBef>
              <a:buFont typeface="Wingdings" panose="05020102010507070707" pitchFamily="18" charset="2"/>
              <a:buChar char="§"/>
            </a:pPr>
            <a:r>
              <a:rPr lang="en-US" sz="2400">
                <a:ea typeface="+mn-lt"/>
                <a:cs typeface="+mn-lt"/>
              </a:rPr>
              <a:t>Mislead the readers and create a devastating impact on people's mindset.</a:t>
            </a:r>
            <a:endParaRPr lang="en-US" sz="2400"/>
          </a:p>
          <a:p>
            <a:pPr marL="305435" indent="-305435">
              <a:spcBef>
                <a:spcPts val="0"/>
              </a:spcBef>
              <a:buFont typeface="Wingdings" panose="05020102010507070707" pitchFamily="18" charset="2"/>
              <a:buChar char="§"/>
            </a:pPr>
            <a:r>
              <a:rPr lang="en-US" sz="2400">
                <a:ea typeface="+mn-lt"/>
                <a:cs typeface="+mn-lt"/>
              </a:rPr>
              <a:t>Encroach human right and public safety. </a:t>
            </a:r>
          </a:p>
          <a:p>
            <a:pPr marL="305435" indent="-305435">
              <a:spcBef>
                <a:spcPts val="0"/>
              </a:spcBef>
              <a:buFont typeface="Wingdings" panose="05020102010507070707" pitchFamily="18" charset="2"/>
              <a:buChar char="§"/>
            </a:pPr>
            <a:r>
              <a:rPr lang="en-US" sz="2400">
                <a:ea typeface="+mn-lt"/>
                <a:cs typeface="+mn-lt"/>
              </a:rPr>
              <a:t>Not enough Nepali dataset.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1372DB6-16F0-40D7-B8ED-08FE8A98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04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8FFF8BA-E008-4068-851C-2CED296AC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61D90-02A9-49CE-91D1-67AE97E9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733" y="980660"/>
            <a:ext cx="4836121" cy="4878137"/>
          </a:xfrm>
        </p:spPr>
        <p:txBody>
          <a:bodyPr anchor="ctr">
            <a:normAutofit/>
          </a:bodyPr>
          <a:lstStyle/>
          <a:p>
            <a:r>
              <a:rPr lang="en-US" sz="4000"/>
              <a:t>Why </a:t>
            </a:r>
            <a:r>
              <a:rPr lang="en-US" sz="4000" err="1"/>
              <a:t>lstm</a:t>
            </a:r>
            <a:r>
              <a:rPr lang="en-US" sz="4000"/>
              <a:t>??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A75B5EE-3124-4314-90F7-8D9AFE941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539496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00129C37-C465-4475-927F-B861932A3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4733" y="752989"/>
            <a:ext cx="4828032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E9CB6-534A-4748-9347-1949A4DC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66" y="1046922"/>
            <a:ext cx="5069756" cy="4811877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/>
              <a:t>Well suited for classification and predictions</a:t>
            </a:r>
          </a:p>
          <a:p>
            <a:pPr marL="305435" indent="-305435"/>
            <a:r>
              <a:rPr lang="en-US" sz="2400"/>
              <a:t>Understand context along with recent dependencies</a:t>
            </a:r>
          </a:p>
          <a:p>
            <a:pPr marL="305435" indent="-305435"/>
            <a:r>
              <a:rPr lang="en-US" sz="2400"/>
              <a:t>Can deal with vanishing gradient problem seen in RNN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F92C143-3594-4735-B621-397DDDA5F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539496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DC1A03D1-169B-4C87-8F26-45E0BAC2B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4733" y="5950032"/>
            <a:ext cx="4828032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7CD37-5E0B-4491-ACE2-EDE45327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77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18FFF8BA-E008-4068-851C-2CED296AC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2E12-EC70-454B-8133-747BA8129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733" y="980660"/>
            <a:ext cx="4836121" cy="4878137"/>
          </a:xfrm>
        </p:spPr>
        <p:txBody>
          <a:bodyPr anchor="ctr">
            <a:normAutofit/>
          </a:bodyPr>
          <a:lstStyle/>
          <a:p>
            <a:r>
              <a:rPr lang="en-US" sz="4000"/>
              <a:t>Why </a:t>
            </a:r>
            <a:r>
              <a:rPr lang="en-US" sz="4000" err="1"/>
              <a:t>svm</a:t>
            </a:r>
            <a:r>
              <a:rPr lang="en-US" sz="4000"/>
              <a:t>??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1A75B5EE-3124-4314-90F7-8D9AFE941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539496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0129C37-C465-4475-927F-B861932A3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4733" y="752989"/>
            <a:ext cx="4828032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527A1-DEA2-47AB-B750-2CE941D29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66" y="1046922"/>
            <a:ext cx="5069756" cy="4811877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/>
              <a:t>Best for Text Classification</a:t>
            </a:r>
          </a:p>
          <a:p>
            <a:pPr marL="305435" indent="-305435"/>
            <a:r>
              <a:rPr lang="en-US" sz="2400"/>
              <a:t>Uses Kernel function </a:t>
            </a:r>
          </a:p>
          <a:p>
            <a:pPr marL="305435" indent="-305435"/>
            <a:r>
              <a:rPr lang="en-US" sz="2400"/>
              <a:t>Can be used for Linear and Non-linear data.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8F92C143-3594-4735-B621-397DDDA5F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539496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DC1A03D1-169B-4C87-8F26-45E0BAC2B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4733" y="5950032"/>
            <a:ext cx="4828032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32883-6B6C-4E67-BD37-45ED9642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40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5F8E8-1AE4-42D8-AC6B-BBF448E8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  <a:endParaRPr lang="en-US" sz="4000" b="0" kern="1200" cap="all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9D3EE-E0BF-4CEB-BEC2-B2B8EBA50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715" y="4502576"/>
            <a:ext cx="7574507" cy="1640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cap="all">
                <a:solidFill>
                  <a:srgbClr val="FFFFFF"/>
                </a:solidFill>
              </a:rPr>
              <a:t>A Web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9D1A-8FEA-45CD-8B74-E4CA6779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90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7DC6-348A-4383-818F-A2D823D0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scope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E73A4713-0D02-4F28-BBF2-D2A277C62D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7" name="Slide Number Placeholder 106">
            <a:extLst>
              <a:ext uri="{FF2B5EF4-FFF2-40B4-BE49-F238E27FC236}">
                <a16:creationId xmlns:a16="http://schemas.microsoft.com/office/drawing/2014/main" id="{459B6FC7-73EE-48D9-A57E-3494F524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62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7E61F-0176-4D63-8EAB-1A93A03B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05" y="1622515"/>
            <a:ext cx="3054091" cy="3968008"/>
          </a:xfrm>
        </p:spPr>
        <p:txBody>
          <a:bodyPr anchor="ctr">
            <a:normAutofit/>
          </a:bodyPr>
          <a:lstStyle/>
          <a:p>
            <a:r>
              <a:rPr lang="en-US" sz="4000"/>
              <a:t>limitations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FAD90B-C432-4C80-91D1-F167FEC078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131651"/>
              </p:ext>
            </p:extLst>
          </p:nvPr>
        </p:nvGraphicFramePr>
        <p:xfrm>
          <a:off x="4744575" y="1875836"/>
          <a:ext cx="5822398" cy="346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F5EB5D5F-3D7E-45A6-A6E7-CB606033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6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65E9F-AFB5-473C-94E0-2C827343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Future enhancements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2798CC-7B73-44CF-B5AC-59A9A66319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052276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907C087A-A17A-4402-8ADC-53A57867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C0BF4-5B54-454E-8576-0B99E7C8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653-650E-4EFF-B733-9E098C7D9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>
                <a:solidFill>
                  <a:schemeClr val="tx2"/>
                </a:solidFill>
              </a:rPr>
              <a:t>Implemented SVM and LSTM classifier to distinguish whether the news is True or Fake.</a:t>
            </a:r>
          </a:p>
          <a:p>
            <a:pPr marL="305435" indent="-305435"/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4" descr="A stack of newspaper">
            <a:extLst>
              <a:ext uri="{FF2B5EF4-FFF2-40B4-BE49-F238E27FC236}">
                <a16:creationId xmlns:a16="http://schemas.microsoft.com/office/drawing/2014/main" id="{4FB5ADD0-9CED-4781-BE35-A7CA7E04E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29" r="10123" b="8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AD691-4AB7-48FD-B264-FBB82386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98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B303-F64A-4DA3-B893-69B39480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0405"/>
          </a:xfrm>
        </p:spPr>
        <p:txBody>
          <a:bodyPr/>
          <a:lstStyle/>
          <a:p>
            <a:pPr algn="ctr"/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0FC73-CACE-4C45-BB69-86561837D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11498"/>
            <a:ext cx="11029615" cy="5506062"/>
          </a:xfrm>
        </p:spPr>
        <p:txBody>
          <a:bodyPr>
            <a:normAutofit fontScale="77500" lnSpcReduction="20000"/>
          </a:bodyPr>
          <a:lstStyle/>
          <a:p>
            <a:pPr marL="305435" indent="-305435"/>
            <a:r>
              <a:rPr lang="en-US">
                <a:ea typeface="+mn-lt"/>
                <a:cs typeface="+mn-lt"/>
              </a:rPr>
              <a:t>[1] R. K. </a:t>
            </a:r>
            <a:r>
              <a:rPr lang="en-US" err="1">
                <a:ea typeface="+mn-lt"/>
                <a:cs typeface="+mn-lt"/>
              </a:rPr>
              <a:t>Kaliyar</a:t>
            </a:r>
            <a:r>
              <a:rPr lang="en-US">
                <a:ea typeface="+mn-lt"/>
                <a:cs typeface="+mn-lt"/>
              </a:rPr>
              <a:t>, “Fake news detection using a deep neural network,” in 2018 4th International Conference on Computing Communication and Automation (ICCCA). IEEE, 2018, pp. 1–7.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 [2] R. K. </a:t>
            </a:r>
            <a:r>
              <a:rPr lang="en-US" err="1">
                <a:ea typeface="+mn-lt"/>
                <a:cs typeface="+mn-lt"/>
              </a:rPr>
              <a:t>Kaliyar</a:t>
            </a:r>
            <a:r>
              <a:rPr lang="en-US">
                <a:ea typeface="+mn-lt"/>
                <a:cs typeface="+mn-lt"/>
              </a:rPr>
              <a:t>, A. Goswami, P. Narang, and S. Sinha, “</a:t>
            </a:r>
            <a:r>
              <a:rPr lang="en-US" err="1">
                <a:ea typeface="+mn-lt"/>
                <a:cs typeface="+mn-lt"/>
              </a:rPr>
              <a:t>Fndnet</a:t>
            </a:r>
            <a:r>
              <a:rPr lang="en-US">
                <a:ea typeface="+mn-lt"/>
                <a:cs typeface="+mn-lt"/>
              </a:rPr>
              <a:t>–a deep convolutional neural network for fake news detection,” Cognitive Systems Research, vol. 61, pp. 32–44, 2020. 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[3] H. Ahmed, I. Traore, and S. Saad, “Detecting opinion spams and fake news using text classification,” Security and Privacy, vol. 1, no. 1, p. e9, 2018.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 [4] M.-A. Abbasi and H. Liu, “Measuring user credibility in social media,” in Social Computing, Behavioral-Cultural Modeling and Prediction, A. M. Greenberg, W. G. Kennedy, and N. D. Bos, Eds. Berlin, Heidelberg: Springer Berlin Heidelberg, 2013, pp. 441–448. 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[5] M. </a:t>
            </a:r>
            <a:r>
              <a:rPr lang="en-US" err="1">
                <a:ea typeface="+mn-lt"/>
                <a:cs typeface="+mn-lt"/>
              </a:rPr>
              <a:t>Granik</a:t>
            </a:r>
            <a:r>
              <a:rPr lang="en-US">
                <a:ea typeface="+mn-lt"/>
                <a:cs typeface="+mn-lt"/>
              </a:rPr>
              <a:t> and V. </a:t>
            </a:r>
            <a:r>
              <a:rPr lang="en-US" err="1">
                <a:ea typeface="+mn-lt"/>
                <a:cs typeface="+mn-lt"/>
              </a:rPr>
              <a:t>Mesyura</a:t>
            </a:r>
            <a:r>
              <a:rPr lang="en-US">
                <a:ea typeface="+mn-lt"/>
                <a:cs typeface="+mn-lt"/>
              </a:rPr>
              <a:t>, “Fake news detection using naive bayes classifier,” in 2017 IEEE First Ukraine Conference on Electrical and Computer Engineering (UKRCON), 2017, pp. 900–903.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[6] S. Gilda, “Notice of violation of </a:t>
            </a:r>
            <a:r>
              <a:rPr lang="en-US" err="1">
                <a:ea typeface="+mn-lt"/>
                <a:cs typeface="+mn-lt"/>
              </a:rPr>
              <a:t>ieee</a:t>
            </a:r>
            <a:r>
              <a:rPr lang="en-US">
                <a:ea typeface="+mn-lt"/>
                <a:cs typeface="+mn-lt"/>
              </a:rPr>
              <a:t> publication principles: Evaluating machine learning algorithms for fake news detection,” in 2017 IEEE 15th Student Conference on Research and Development (</a:t>
            </a:r>
            <a:r>
              <a:rPr lang="en-US" err="1">
                <a:ea typeface="+mn-lt"/>
                <a:cs typeface="+mn-lt"/>
              </a:rPr>
              <a:t>SCOReD</a:t>
            </a:r>
            <a:r>
              <a:rPr lang="en-US">
                <a:ea typeface="+mn-lt"/>
                <a:cs typeface="+mn-lt"/>
              </a:rPr>
              <a:t>), 2017, pp. 110–115. 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[7] P. </a:t>
            </a:r>
            <a:r>
              <a:rPr lang="en-US" err="1">
                <a:ea typeface="+mn-lt"/>
                <a:cs typeface="+mn-lt"/>
              </a:rPr>
              <a:t>Bahad</a:t>
            </a:r>
            <a:r>
              <a:rPr lang="en-US">
                <a:ea typeface="+mn-lt"/>
                <a:cs typeface="+mn-lt"/>
              </a:rPr>
              <a:t>, P. Saxena, and R. Kamal, “Fake news detection using bi-directional </a:t>
            </a:r>
            <a:r>
              <a:rPr lang="en-US" err="1">
                <a:ea typeface="+mn-lt"/>
                <a:cs typeface="+mn-lt"/>
              </a:rPr>
              <a:t>lstm</a:t>
            </a:r>
            <a:r>
              <a:rPr lang="en-US">
                <a:ea typeface="+mn-lt"/>
                <a:cs typeface="+mn-lt"/>
              </a:rPr>
              <a:t>-recurrent neural network,” Procedia Computer Science, vol. 165, pp. 74–82, 2019, 2nd International Conference on Recent Trends in Advanced Computing ICRTAC -DISRUP - TIV INNOVATION , 2019 November 11-12, 2019. [Online]. Available: https://www.sciencedirect.com/ science/article/</a:t>
            </a:r>
            <a:r>
              <a:rPr lang="en-US" err="1">
                <a:ea typeface="+mn-lt"/>
                <a:cs typeface="+mn-lt"/>
              </a:rPr>
              <a:t>pii</a:t>
            </a:r>
            <a:r>
              <a:rPr lang="en-US">
                <a:ea typeface="+mn-lt"/>
                <a:cs typeface="+mn-lt"/>
              </a:rPr>
              <a:t>/S1877050920300806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[8] R. </a:t>
            </a:r>
            <a:r>
              <a:rPr lang="en-US" err="1">
                <a:ea typeface="+mn-lt"/>
                <a:cs typeface="+mn-lt"/>
              </a:rPr>
              <a:t>Oshikawa</a:t>
            </a:r>
            <a:r>
              <a:rPr lang="en-US">
                <a:ea typeface="+mn-lt"/>
                <a:cs typeface="+mn-lt"/>
              </a:rPr>
              <a:t>, J. Qian, and W. Y. Wang, “A survey on natural language processing for fake news detection,” </a:t>
            </a:r>
            <a:r>
              <a:rPr lang="en-US" err="1">
                <a:ea typeface="+mn-lt"/>
                <a:cs typeface="+mn-lt"/>
              </a:rPr>
              <a:t>arXiv</a:t>
            </a:r>
            <a:r>
              <a:rPr lang="en-US">
                <a:ea typeface="+mn-lt"/>
                <a:cs typeface="+mn-lt"/>
              </a:rPr>
              <a:t> preprint arXiv:1811.00770, 2018.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[9] M. Umer, Z. Imtiaz, S. Ullah, A. Mehmood, G. S. Choi, and B.-W. On, “Fake news stance detection using deep learning architecture (</a:t>
            </a:r>
            <a:r>
              <a:rPr lang="en-US" err="1">
                <a:ea typeface="+mn-lt"/>
                <a:cs typeface="+mn-lt"/>
              </a:rPr>
              <a:t>cnn-lstm</a:t>
            </a:r>
            <a:r>
              <a:rPr lang="en-US">
                <a:ea typeface="+mn-lt"/>
                <a:cs typeface="+mn-lt"/>
              </a:rPr>
              <a:t>),” IEEE Access, vol. 8, pp. 156 695–156 706, 2020. 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[10] M. G. Hussain, M. </a:t>
            </a:r>
            <a:r>
              <a:rPr lang="en-US" err="1">
                <a:ea typeface="+mn-lt"/>
                <a:cs typeface="+mn-lt"/>
              </a:rPr>
              <a:t>Rashidul</a:t>
            </a:r>
            <a:r>
              <a:rPr lang="en-US">
                <a:ea typeface="+mn-lt"/>
                <a:cs typeface="+mn-lt"/>
              </a:rPr>
              <a:t> Hasan, M. Rahman, J. </a:t>
            </a:r>
            <a:r>
              <a:rPr lang="en-US" err="1">
                <a:ea typeface="+mn-lt"/>
                <a:cs typeface="+mn-lt"/>
              </a:rPr>
              <a:t>Protim</a:t>
            </a:r>
            <a:r>
              <a:rPr lang="en-US">
                <a:ea typeface="+mn-lt"/>
                <a:cs typeface="+mn-lt"/>
              </a:rPr>
              <a:t>, and S. Al Hasan, “Detection of </a:t>
            </a:r>
            <a:r>
              <a:rPr lang="en-US" err="1">
                <a:ea typeface="+mn-lt"/>
                <a:cs typeface="+mn-lt"/>
              </a:rPr>
              <a:t>bangla</a:t>
            </a:r>
            <a:r>
              <a:rPr lang="en-US">
                <a:ea typeface="+mn-lt"/>
                <a:cs typeface="+mn-lt"/>
              </a:rPr>
              <a:t> fake news using </a:t>
            </a:r>
            <a:r>
              <a:rPr lang="en-US" err="1">
                <a:ea typeface="+mn-lt"/>
                <a:cs typeface="+mn-lt"/>
              </a:rPr>
              <a:t>mnb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 err="1">
                <a:ea typeface="+mn-lt"/>
                <a:cs typeface="+mn-lt"/>
              </a:rPr>
              <a:t>svm</a:t>
            </a:r>
            <a:r>
              <a:rPr lang="en-US">
                <a:ea typeface="+mn-lt"/>
                <a:cs typeface="+mn-lt"/>
              </a:rPr>
              <a:t> classifier,” in 2020 International Conference on Computing, Electronics Communications Engineering (</a:t>
            </a:r>
            <a:r>
              <a:rPr lang="en-US" err="1">
                <a:ea typeface="+mn-lt"/>
                <a:cs typeface="+mn-lt"/>
              </a:rPr>
              <a:t>iCCECE</a:t>
            </a:r>
            <a:r>
              <a:rPr lang="en-US">
                <a:ea typeface="+mn-lt"/>
                <a:cs typeface="+mn-lt"/>
              </a:rPr>
              <a:t>), 2020, pp. 81–85. 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[11] J. Shaikh and R. Patil, “Fake news detection using machine learning,” in 2020 IEEE International Symposium on Sustainable Energy, Signal Processing and Cyber Security (</a:t>
            </a:r>
            <a:r>
              <a:rPr lang="en-US" err="1">
                <a:ea typeface="+mn-lt"/>
                <a:cs typeface="+mn-lt"/>
              </a:rPr>
              <a:t>iSSSC</a:t>
            </a:r>
            <a:r>
              <a:rPr lang="en-US">
                <a:ea typeface="+mn-lt"/>
                <a:cs typeface="+mn-lt"/>
              </a:rPr>
              <a:t>), 2020, pp. 1–5.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5B189-C123-479F-AF6E-7682F1573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80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30137-146C-4D79-B057-564DD14E6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46" name="Rectangle 2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F737D-70CF-4A56-97B6-AF5E9102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13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FAC7D-FDF0-44AC-A97F-D15B5E8B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Appendix contd...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6927-EB7B-4289-AD5C-A70E1306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 b="1">
                <a:solidFill>
                  <a:srgbClr val="FFFFFF"/>
                </a:solidFill>
              </a:rPr>
              <a:t>B. Snapshots</a:t>
            </a:r>
          </a:p>
          <a:p>
            <a:pPr marL="0" indent="0">
              <a:buNone/>
            </a:pPr>
            <a:r>
              <a:rPr lang="en-US" sz="2400" b="1">
                <a:solidFill>
                  <a:srgbClr val="FFFFFF"/>
                </a:solidFill>
              </a:rPr>
              <a:t>          B.1  </a:t>
            </a:r>
            <a:r>
              <a:rPr lang="en-US" sz="2400">
                <a:solidFill>
                  <a:srgbClr val="FFFFFF"/>
                </a:solidFill>
              </a:rPr>
              <a:t>Fake news and Real news count:</a:t>
            </a:r>
            <a:endParaRPr lang="en-US" sz="2400" b="1">
              <a:solidFill>
                <a:srgbClr val="FFFFFF"/>
              </a:solidFill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BDDD03E-9445-4F51-81AB-4EBF654F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575788"/>
            <a:ext cx="6831503" cy="36890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CD74F-88CA-4802-8C65-A746CCDC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71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DD9B0-CC8A-4699-9944-1B091BE6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objectives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A59B8-A74A-4ECC-987A-A647A07C3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8" y="1594724"/>
            <a:ext cx="6143248" cy="4608003"/>
          </a:xfrm>
        </p:spPr>
        <p:txBody>
          <a:bodyPr>
            <a:normAutofit/>
          </a:bodyPr>
          <a:lstStyle/>
          <a:p>
            <a:pPr marL="305435" indent="-305435">
              <a:buFont typeface="Wingdings" panose="05020102010507070707" pitchFamily="18" charset="2"/>
              <a:buChar char="§"/>
            </a:pPr>
            <a:r>
              <a:rPr lang="en-US" sz="2400"/>
              <a:t>Develop a system for recognizing and classifying news stories.</a:t>
            </a:r>
            <a:endParaRPr lang="en-US"/>
          </a:p>
          <a:p>
            <a:pPr marL="305435" indent="-305435">
              <a:buFont typeface="Wingdings" panose="05020102010507070707" pitchFamily="18" charset="2"/>
              <a:buChar char="§"/>
            </a:pPr>
            <a:r>
              <a:rPr lang="en-US" sz="2400">
                <a:ea typeface="+mn-lt"/>
                <a:cs typeface="+mn-lt"/>
              </a:rPr>
              <a:t>To create a model that can determine a fake news from real one.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305435" indent="-305435"/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9496F-1BCA-451E-8D31-A5AF68D9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0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2D6E7-E003-4A4D-898A-436D7199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Appendix contd...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66411-D8A6-429F-BF0F-0D56DA6B8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 b="1">
                <a:solidFill>
                  <a:srgbClr val="FFFFFF"/>
                </a:solidFill>
              </a:rPr>
              <a:t>B2. </a:t>
            </a:r>
            <a:r>
              <a:rPr lang="en-US" sz="2400">
                <a:solidFill>
                  <a:srgbClr val="FFFFFF"/>
                </a:solidFill>
              </a:rPr>
              <a:t>True news web cloud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DF07799-5250-4A62-845A-F940B549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140279"/>
            <a:ext cx="6831503" cy="45600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4CBA3-44C5-4633-89ED-05B76948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24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9993B-A5BE-40F4-9BBB-0C5647D71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Appendix contd...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6C744-92C0-43A7-B276-AB70E99C8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 b="1">
                <a:solidFill>
                  <a:srgbClr val="FFFFFF"/>
                </a:solidFill>
              </a:rPr>
              <a:t>B3. 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Fake news word cloud:</a:t>
            </a:r>
            <a:endParaRPr lang="en-US" sz="2400" b="1">
              <a:solidFill>
                <a:srgbClr val="FFFFFF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D6D04D-BD82-4750-8012-296C79638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140279"/>
            <a:ext cx="6831503" cy="45600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B2409-E185-46C6-BDDE-173020FD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1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926DD-795B-494A-9649-C9883F21A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sz="4000"/>
              <a:t>Appendix contd...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BC4B5-E927-49E0-9337-DE33FE93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/>
              <a:t>B.4 Features extraction: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964E7EC-7682-442E-B87B-1993BCA0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8" y="3274225"/>
            <a:ext cx="11297469" cy="30220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52D62-2D75-42FD-8EC1-DC2C55A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7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D3163-A9CA-41AA-8018-C3664AE0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sz="4000"/>
              <a:t>Appendix contd...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5DE86-D3CD-4EE5-ACC7-696B60EF9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pPr marL="305435" indent="-305435">
              <a:buClr>
                <a:srgbClr val="BB9B82"/>
              </a:buClr>
            </a:pPr>
            <a:r>
              <a:rPr lang="en-US" sz="2400">
                <a:ea typeface="+mn-lt"/>
                <a:cs typeface="+mn-lt"/>
              </a:rPr>
              <a:t>B.5 Accuracy for training and testing of data:</a:t>
            </a:r>
          </a:p>
          <a:p>
            <a:pPr marL="305435" indent="-305435">
              <a:buClr>
                <a:srgbClr val="BB9B82"/>
              </a:buClr>
            </a:pPr>
            <a:r>
              <a:rPr lang="en-US" sz="2400">
                <a:ea typeface="+mn-lt"/>
                <a:cs typeface="+mn-lt"/>
              </a:rPr>
              <a:t>B.6 Loss for training and testing of data</a:t>
            </a:r>
            <a:br>
              <a:rPr lang="en-US">
                <a:ea typeface="+mn-lt"/>
                <a:cs typeface="+mn-lt"/>
              </a:rPr>
            </a:br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49B60C9-B7E9-4F8B-B851-94A5BBB5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794" y="3231345"/>
            <a:ext cx="5484624" cy="2961696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31D0B22-6ECF-40E2-A881-D312A9D4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4" y="3264854"/>
            <a:ext cx="5489646" cy="2923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11CDC-9187-495B-A275-AC41F95A5500}"/>
              </a:ext>
            </a:extLst>
          </p:cNvPr>
          <p:cNvSpPr txBox="1"/>
          <p:nvPr/>
        </p:nvSpPr>
        <p:spPr>
          <a:xfrm>
            <a:off x="2302701" y="627971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Accuracy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1BA1E-2E18-4EA4-B541-7E8E440F4B4C}"/>
              </a:ext>
            </a:extLst>
          </p:cNvPr>
          <p:cNvSpPr txBox="1"/>
          <p:nvPr/>
        </p:nvSpPr>
        <p:spPr>
          <a:xfrm>
            <a:off x="8593768" y="62347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Loss plot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D46355-83A4-4F64-9F54-767EF774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89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489025-EECC-4CB8-A67F-0D34CB81A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21" y="1122948"/>
            <a:ext cx="3412067" cy="1847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Appendix contd...</a:t>
            </a:r>
            <a:br>
              <a:rPr lang="en-US" sz="3600">
                <a:solidFill>
                  <a:srgbClr val="FFFFFF"/>
                </a:solidFill>
              </a:rPr>
            </a:br>
            <a:endParaRPr lang="en-US" sz="3600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DDC58FA-3720-4226-ACA5-A29A56A6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356" y="618067"/>
            <a:ext cx="5290258" cy="5598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5A3EDD-CC3C-41E1-B432-87BD862915FB}"/>
              </a:ext>
            </a:extLst>
          </p:cNvPr>
          <p:cNvSpPr txBox="1"/>
          <p:nvPr/>
        </p:nvSpPr>
        <p:spPr>
          <a:xfrm>
            <a:off x="660400" y="3748505"/>
            <a:ext cx="33447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</a:rPr>
              <a:t>B7. Desktop Outcome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376A7-61A4-49F1-90CC-334E2D84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36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C261-235E-4777-A885-9420B202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/>
              <a:t>appendix contd.</a:t>
            </a:r>
            <a:br>
              <a:rPr lang="en-US" sz="4000"/>
            </a:br>
            <a:r>
              <a:rPr lang="en-US" sz="2400"/>
              <a:t>Web scraping b8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7DE293C-886D-4735-9CB3-154411942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838" y="2340864"/>
            <a:ext cx="9792323" cy="363448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E6E77-0448-418E-A518-C5F3B2D9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74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blue wall clock showing the time 11:59">
            <a:extLst>
              <a:ext uri="{FF2B5EF4-FFF2-40B4-BE49-F238E27FC236}">
                <a16:creationId xmlns:a16="http://schemas.microsoft.com/office/drawing/2014/main" id="{63C991AB-451E-4622-B484-DEB441A6C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644" r="-2" b="116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78A46A-AC1B-4BE0-86C9-EBCE4002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788" y="315937"/>
            <a:ext cx="10144260" cy="10138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Feasibility analysis</a:t>
            </a:r>
          </a:p>
        </p:txBody>
      </p:sp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5AF50926-7FB9-4852-85C7-A266A8F00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350" y="1721208"/>
            <a:ext cx="4207356" cy="3678303"/>
          </a:xfrm>
        </p:spPr>
        <p:txBody>
          <a:bodyPr>
            <a:normAutofit/>
          </a:bodyPr>
          <a:lstStyle/>
          <a:p>
            <a:pPr marL="305435" indent="-305435">
              <a:spcBef>
                <a:spcPts val="1200"/>
              </a:spcBef>
              <a:spcAft>
                <a:spcPts val="0"/>
              </a:spcAft>
              <a:buFont typeface="Wingdings,Sans-Serif" panose="05020102010507070707" pitchFamily="18" charset="2"/>
              <a:buChar char="Ø"/>
            </a:pPr>
            <a:r>
              <a:rPr lang="en-US" sz="2400">
                <a:ea typeface="+mn-lt"/>
                <a:cs typeface="+mn-lt"/>
              </a:rPr>
              <a:t> Time Feasibility</a:t>
            </a:r>
          </a:p>
          <a:p>
            <a:pPr marL="305435" indent="-305435">
              <a:spcBef>
                <a:spcPts val="1200"/>
              </a:spcBef>
              <a:spcAft>
                <a:spcPts val="0"/>
              </a:spcAft>
              <a:buFont typeface="Wingdings,Sans-Serif" panose="05020102010507070707" pitchFamily="18" charset="2"/>
              <a:buChar char="Ø"/>
            </a:pPr>
            <a:r>
              <a:rPr lang="en-US" sz="2400">
                <a:ea typeface="+mn-lt"/>
                <a:cs typeface="+mn-lt"/>
              </a:rPr>
              <a:t> Size Feasibility</a:t>
            </a:r>
          </a:p>
          <a:p>
            <a:pPr marL="305435" indent="-305435">
              <a:spcBef>
                <a:spcPts val="1200"/>
              </a:spcBef>
              <a:spcAft>
                <a:spcPts val="0"/>
              </a:spcAft>
              <a:buFont typeface="Wingdings,Sans-Serif" panose="05020102010507070707" pitchFamily="18" charset="2"/>
              <a:buChar char="Ø"/>
            </a:pPr>
            <a:r>
              <a:rPr lang="en-US" sz="2400">
                <a:ea typeface="+mn-lt"/>
                <a:cs typeface="+mn-lt"/>
              </a:rPr>
              <a:t> Technical Feasibility</a:t>
            </a:r>
            <a:endParaRPr lang="en-US" sz="2400">
              <a:latin typeface="Rockwell"/>
              <a:ea typeface="+mn-lt"/>
              <a:cs typeface="+mn-lt"/>
            </a:endParaRPr>
          </a:p>
          <a:p>
            <a:pPr marL="305435" indent="-305435">
              <a:spcBef>
                <a:spcPts val="1200"/>
              </a:spcBef>
              <a:spcAft>
                <a:spcPts val="0"/>
              </a:spcAft>
              <a:buFont typeface="Wingdings,Sans-Serif" panose="05020102010507070707" pitchFamily="18" charset="2"/>
              <a:buChar char="Ø"/>
            </a:pPr>
            <a:r>
              <a:rPr lang="en-US" sz="2400">
                <a:ea typeface="+mn-lt"/>
                <a:cs typeface="+mn-lt"/>
              </a:rPr>
              <a:t> Economic Feasibility</a:t>
            </a:r>
            <a:endParaRPr lang="en-US" sz="2400">
              <a:latin typeface="Rockwell"/>
              <a:ea typeface="+mn-lt"/>
              <a:cs typeface="+mn-lt"/>
            </a:endParaRPr>
          </a:p>
          <a:p>
            <a:pPr marL="305435" indent="-305435">
              <a:spcBef>
                <a:spcPts val="1200"/>
              </a:spcBef>
              <a:spcAft>
                <a:spcPts val="0"/>
              </a:spcAft>
              <a:buFont typeface="Wingdings,Sans-Serif" panose="05020102010507070707" pitchFamily="18" charset="2"/>
              <a:buChar char="Ø"/>
            </a:pPr>
            <a:r>
              <a:rPr lang="en-US" sz="2400">
                <a:ea typeface="+mn-lt"/>
                <a:cs typeface="+mn-lt"/>
              </a:rPr>
              <a:t> Operational Feasibility</a:t>
            </a:r>
            <a:endParaRPr lang="en-US" sz="2400">
              <a:latin typeface="Rockwell"/>
            </a:endParaRP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7B92F091-68C6-49B6-BCB7-BE745E90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29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0" name="Rectangle 13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355D1-09FC-4134-A168-2678EB9273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1124999"/>
            <a:ext cx="4076149" cy="4608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Requirements analysis</a:t>
            </a:r>
          </a:p>
        </p:txBody>
      </p:sp>
      <p:sp>
        <p:nvSpPr>
          <p:cNvPr id="81" name="Rectangle 15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17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3" name="Content Placeholder 2">
            <a:extLst>
              <a:ext uri="{FF2B5EF4-FFF2-40B4-BE49-F238E27FC236}">
                <a16:creationId xmlns:a16="http://schemas.microsoft.com/office/drawing/2014/main" id="{24BB67A3-C4F5-4B65-9981-223258E7ECA6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5117586" y="1124998"/>
          <a:ext cx="6143248" cy="4608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7DE477C7-FE20-4014-9A33-ADC240F7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58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4F75D-89FD-4621-BEF9-21DF9DA9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Software Requirement</a:t>
            </a:r>
          </a:p>
        </p:txBody>
      </p:sp>
      <p:sp>
        <p:nvSpPr>
          <p:cNvPr id="84" name="Rectangle 60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62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6" name="TextBox 5">
            <a:extLst>
              <a:ext uri="{FF2B5EF4-FFF2-40B4-BE49-F238E27FC236}">
                <a16:creationId xmlns:a16="http://schemas.microsoft.com/office/drawing/2014/main" id="{811FAF14-231F-428D-BF34-69BCDE7950F6}"/>
              </a:ext>
            </a:extLst>
          </p:cNvPr>
          <p:cNvGraphicFramePr/>
          <p:nvPr/>
        </p:nvGraphicFramePr>
        <p:xfrm>
          <a:off x="5117586" y="1392366"/>
          <a:ext cx="6143248" cy="4608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F8588E27-4EF0-4158-990C-9BA70E66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84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69B35BB5-1630-45F0-B55C-B6847DF21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EF5146-0A37-42B3-AF51-CBFCE4002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95863-DBC9-4B85-BAD9-B317BE76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0883444" cy="9585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Functional Requirements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5C6BB3-F359-4E0C-B8DA-4CEA9EE8C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512FDBA-7374-4A50-B15C-1C421A40B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9D451D-9C66-42CF-BC10-324A4F647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BE8AFE-C5C7-4C77-BA29-047DBBF70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1045067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83F69D2E-DC26-402A-9C49-41EFF3FEB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7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1955-37CB-477B-A9EA-4544723C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Non-Functional requirements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F40F9B90-CFD5-4B96-B4E8-C1E64EFDD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759274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7C7E8378-A373-465E-848F-A84EF268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0510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941"/>
      </a:dk2>
      <a:lt2>
        <a:srgbClr val="E2E5E8"/>
      </a:lt2>
      <a:accent1>
        <a:srgbClr val="BB9B82"/>
      </a:accent1>
      <a:accent2>
        <a:srgbClr val="AAA274"/>
      </a:accent2>
      <a:accent3>
        <a:srgbClr val="9BA57D"/>
      </a:accent3>
      <a:accent4>
        <a:srgbClr val="87AC75"/>
      </a:accent4>
      <a:accent5>
        <a:srgbClr val="81AC86"/>
      </a:accent5>
      <a:accent6>
        <a:srgbClr val="77AE93"/>
      </a:accent6>
      <a:hlink>
        <a:srgbClr val="5B86A7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45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DividendVTI</vt:lpstr>
      <vt:lpstr>Fake news detection using machine learning</vt:lpstr>
      <vt:lpstr>Fake news is:</vt:lpstr>
      <vt:lpstr>Problem</vt:lpstr>
      <vt:lpstr>objectives</vt:lpstr>
      <vt:lpstr>Feasibility analysis</vt:lpstr>
      <vt:lpstr>Requirements analysis</vt:lpstr>
      <vt:lpstr>Software Requirement</vt:lpstr>
      <vt:lpstr>Functional Requirements</vt:lpstr>
      <vt:lpstr>Non-Functional requirements</vt:lpstr>
      <vt:lpstr>System requirement</vt:lpstr>
      <vt:lpstr>Literature review</vt:lpstr>
      <vt:lpstr>PowerPoint Presentation</vt:lpstr>
      <vt:lpstr>PowerPoint Presentation</vt:lpstr>
      <vt:lpstr>System overview</vt:lpstr>
      <vt:lpstr>methodology</vt:lpstr>
      <vt:lpstr>Software development approach</vt:lpstr>
      <vt:lpstr>Overall development phases</vt:lpstr>
      <vt:lpstr>Planning phase</vt:lpstr>
      <vt:lpstr>Development phase</vt:lpstr>
      <vt:lpstr>Integration phase</vt:lpstr>
      <vt:lpstr>System design and architecture</vt:lpstr>
      <vt:lpstr>Tools used</vt:lpstr>
      <vt:lpstr>Data flow diagram</vt:lpstr>
      <vt:lpstr>PowerPoint Presentation</vt:lpstr>
      <vt:lpstr>Use case diagram</vt:lpstr>
      <vt:lpstr>Sequence diagram</vt:lpstr>
      <vt:lpstr>Activity diagram</vt:lpstr>
      <vt:lpstr>Dataset collection</vt:lpstr>
      <vt:lpstr>Dataset preprocessing</vt:lpstr>
      <vt:lpstr>Why lstm??</vt:lpstr>
      <vt:lpstr>Why svm??</vt:lpstr>
      <vt:lpstr>implementation</vt:lpstr>
      <vt:lpstr>scope</vt:lpstr>
      <vt:lpstr>limitations</vt:lpstr>
      <vt:lpstr>Future enhancements</vt:lpstr>
      <vt:lpstr>conclusion</vt:lpstr>
      <vt:lpstr>references</vt:lpstr>
      <vt:lpstr>appendix</vt:lpstr>
      <vt:lpstr>Appendix contd...</vt:lpstr>
      <vt:lpstr>Appendix contd...</vt:lpstr>
      <vt:lpstr>Appendix contd...</vt:lpstr>
      <vt:lpstr>Appendix contd...</vt:lpstr>
      <vt:lpstr>Appendix contd...</vt:lpstr>
      <vt:lpstr>Appendix contd... </vt:lpstr>
      <vt:lpstr>appendix contd. Web scraping b8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2022-03-08T08:21:19Z</dcterms:created>
  <dcterms:modified xsi:type="dcterms:W3CDTF">2022-03-08T16:26:47Z</dcterms:modified>
</cp:coreProperties>
</file>